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378" r:id="rId3"/>
    <p:sldId id="382" r:id="rId4"/>
    <p:sldId id="388" r:id="rId5"/>
    <p:sldId id="418" r:id="rId6"/>
    <p:sldId id="413" r:id="rId7"/>
    <p:sldId id="422" r:id="rId8"/>
    <p:sldId id="419" r:id="rId9"/>
    <p:sldId id="425" r:id="rId10"/>
    <p:sldId id="420" r:id="rId11"/>
    <p:sldId id="421" r:id="rId12"/>
    <p:sldId id="387" r:id="rId13"/>
    <p:sldId id="386" r:id="rId14"/>
    <p:sldId id="423" r:id="rId15"/>
    <p:sldId id="385" r:id="rId16"/>
    <p:sldId id="398" r:id="rId17"/>
    <p:sldId id="392" r:id="rId18"/>
    <p:sldId id="390" r:id="rId19"/>
    <p:sldId id="389" r:id="rId20"/>
    <p:sldId id="424" r:id="rId21"/>
    <p:sldId id="383" r:id="rId22"/>
    <p:sldId id="380" r:id="rId23"/>
    <p:sldId id="381" r:id="rId24"/>
    <p:sldId id="37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9"/>
  </p:normalViewPr>
  <p:slideViewPr>
    <p:cSldViewPr snapToObjects="1">
      <p:cViewPr varScale="1">
        <p:scale>
          <a:sx n="110" d="100"/>
          <a:sy n="110" d="100"/>
        </p:scale>
        <p:origin x="22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7-02T08:31:46.744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ABAF967B-3007-C247-A8D3-B42BF4548571}" emma:medium="tactile" emma:mode="ink">
          <msink:context xmlns:msink="http://schemas.microsoft.com/ink/2010/main" type="writingRegion" rotatedBoundingBox="16036,8373 16733,8373 16733,9261 16036,9261"/>
        </emma:interpretation>
      </emma:emma>
    </inkml:annotationXML>
    <inkml:traceGroup>
      <inkml:annotationXML>
        <emma:emma xmlns:emma="http://www.w3.org/2003/04/emma" version="1.0">
          <emma:interpretation id="{999ED5EB-E15E-044A-84BF-C4BD12B74B30}" emma:medium="tactile" emma:mode="ink">
            <msink:context xmlns:msink="http://schemas.microsoft.com/ink/2010/main" type="paragraph" rotatedBoundingBox="16036,8373 16733,8373 16733,9261 16036,926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86BEC1E-DE21-0949-A564-7F6DAD2240F7}" emma:medium="tactile" emma:mode="ink">
              <msink:context xmlns:msink="http://schemas.microsoft.com/ink/2010/main" type="line" rotatedBoundingBox="16036,8373 16733,8373 16733,9261 16036,9261"/>
            </emma:interpretation>
          </emma:emma>
        </inkml:annotationXML>
        <inkml:traceGroup>
          <inkml:annotationXML>
            <emma:emma xmlns:emma="http://www.w3.org/2003/04/emma" version="1.0">
              <emma:interpretation id="{51ADF837-0487-9442-9673-1F18F6E6496C}" emma:medium="tactile" emma:mode="ink">
                <msink:context xmlns:msink="http://schemas.microsoft.com/ink/2010/main" type="inkWord" rotatedBoundingBox="16036,8373 16733,8373 16733,9261 16036,9261"/>
              </emma:interpretation>
            </emma:emma>
          </inkml:annotationXML>
          <inkml:trace contextRef="#ctx0" brushRef="#br0">315 169 8355,'-11'-4'112,"-1"-1"1,1 0-32,0 0 1,4 1-1,-1 4 1,-1 0-1,-1 2 1,-1 1 0,0 5-1,0 2 1,-2 1-1,-1 0 1,-1 2 240,2 2 0,0-1 1,2 4-171,0 2 1,-1-2 0,1 0 0,0 2-63,0 2 1,0 0 0,-1 1 0,2-1-90,3 0 1,-2 2 0,4 1 0,0 1-147,0-1 0,1 0 0,4 0 0,0 3 0,0-1-5,0 1 0,0-1 1,0-2-1,0 0 54,0-4 0,2 1 0,0-6 0,3 0 28,1 0 0,2-1 1,3-5-1,0-1 50,1-2 1,-1-4-1,0 1 22,0-3 1,0-1-1,1-1 31,-1-3 1,0 1 0,2-5-1,0-4 1,2-1-26,-1-1 1,2-4 0,-1 0 0,0-3 20,2-2 1,-5-3-1,3 0 1,-3-1-14,0 0 1,1-1-1,0-3 1,-3 1-3,0-1 0,-4 0 1,0 0-1,1 2 4,-1 2 1,-4-5 0,2 4 0,-1-1 29,0 3 1,-1 2 0,1 1 0,-1 1 37,-2 0 1,0 0 0,-2 2 0,0 2-13,-2-2 0,-5 3 0,2 2-82,-3 3 0,-1 1 1,-1 0-1,1-1 34,0 1 0,0 1 0,-1 3 1,1 2-1,-1 1 55,-3 0 1,2 0 0,-2 4-1,3 2-23,1 1 0,-2 0 1,-1 4-1,1 2-46,3 1 0,-2 1 1,5 0-1,-3 2 52,-1 2 1,3-3 0,2 5 0,1-1-5,2 3 1,-2-2 0,2 2 0,0 0-32,2-2 0,1 4 0,0-3 0,1 0-31,3 1 0,-2-5 0,6 1 0,1-3 17,1 0 0,2-6 0,2-1 1,1-1 142,-1-1 0,3 0 1,2-6-147,2 0 0,2-6 0,-1 1 0,0-3 0,1-3-67,-1-1 1,0 0 0,-2 4-1,-3-1-175,-1-3 0,3 5 1,-3-4-1,0 2-359,1 3 0,-1-2 0,-2 3 0,1-2-876,-2-1 936,0 0 0,3-1 0,2 1 1</inkml:trace>
          <inkml:trace contextRef="#ctx0" brushRef="#br0" timeOffset="475">483 629 8322,'12'-5'140,"-5"4"0,-1-4 0,1 2 0,-1-1 0,3 1-241,1 2 0,1-3 1,0 1-1,0-1 0,1 0 1,-1 0-1,1 1 0,2-1-604,1 0 1,0-1 0,-4 3 611,0-2 1,1-5 0,-1 3 0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24:44.135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9049F3C3-B67B-B24A-B1C3-8F7525FE359D}" emma:medium="tactile" emma:mode="ink">
          <msink:context xmlns:msink="http://schemas.microsoft.com/ink/2010/main" type="writingRegion" rotatedBoundingBox="9087,8056 14282,7902 14336,9758 9142,9912"/>
        </emma:interpretation>
      </emma:emma>
    </inkml:annotationXML>
    <inkml:traceGroup>
      <inkml:annotationXML>
        <emma:emma xmlns:emma="http://www.w3.org/2003/04/emma" version="1.0">
          <emma:interpretation id="{1EAEB28B-0F90-D544-8502-5A179AFBA680}" emma:medium="tactile" emma:mode="ink">
            <msink:context xmlns:msink="http://schemas.microsoft.com/ink/2010/main" type="paragraph" rotatedBoundingBox="9087,8056 14282,7902 14336,9758 9142,991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E695D94-BBAC-1A46-A5C6-116463D4ABC2}" emma:medium="tactile" emma:mode="ink">
              <msink:context xmlns:msink="http://schemas.microsoft.com/ink/2010/main" type="line" rotatedBoundingBox="9087,8056 14282,7902 14336,9758 9142,9912"/>
            </emma:interpretation>
          </emma:emma>
        </inkml:annotationXML>
        <inkml:traceGroup>
          <inkml:annotationXML>
            <emma:emma xmlns:emma="http://www.w3.org/2003/04/emma" version="1.0">
              <emma:interpretation id="{A0C85916-3C7C-2245-92A1-4CFDB86B6C9A}" emma:medium="tactile" emma:mode="ink">
                <msink:context xmlns:msink="http://schemas.microsoft.com/ink/2010/main" type="inkWord" rotatedBoundingBox="9105,8661 10700,8614 10717,9178 9121,9225"/>
              </emma:interpretation>
            </emma:emma>
          </inkml:annotationXML>
          <inkml:trace contextRef="#ctx0" brushRef="#br0">23 303 8443,'-1'10'0,"-2"-1"0,0-1 186,0 0 0,2-1 0,1 0 0,0 2 0,-1 0-385,-3-2 214,3-2 1,-4-6 0,6-3 71,3-3 0,2-5 1,5-1-1,0-4 1,1 1 18,-1 0 1,4-3 0,1 3-1,0-1 37,0-3 0,3 2 0,-3 1 1,1-1-101,-1 1 1,3 3 0,-4-1 0,0 2-23,1 2 0,-2 0 0,3 0 0,-1 0-2,-2-1 0,2 5 0,-1-1 0,0 1 7,1 1 0,-3-3 1,2 5-1,-3 0-25,0-1 1,-1 4-1,0-3 1,0 3 14,0 1 0,1 0 1,-2 1-16,-3 3 0,2 2 0,-5 6 0,-1-1 17,2 0 0,-3 0 0,1 1 1,-1 0-3,-2 3 1,0-1 0,0 4 0,0 1 5,0-1 0,0 3 1,0-4-1,0 2 4,0 0 0,-4 0 0,0 2 1,0-1-20,-1-2 1,3 1-1,-4 4 1,-1-2-9,1-2 1,2 2-1,-2-4 1,1 1 6,3-3 1,-3 1-1,0-2 1,0-3-5,0-2-16,1-2 1,4 1-25,0-1 1,0-6 0,0-1 0,0-6-12,0-4 1,5-5-1,2-1 1,3-2 27,2-1 0,-1-4 0,1-2 0,2-1-3,1 1 0,4-3 0,-3 2 0,0 1 0,2 2 9,-1 0 0,1 1 1,2-1 14,-2 1 1,-4 0-1,2 2 1,-1 3 43,0 1 1,4 1 0,-4 4 0,-1-1 21,-2 1 1,0 4 0,-1 0 12,0 2 1,0 2 0,0 3-40,1 0 1,-2 1-1,-2 1 1,-1 3 9,-2 2 0,-2 0 0,-3 6 1,0 0 10,0 2 1,0 5-1,0-1 1,-1 2-16,-3 2 0,-1-1 1,-3 1-1,0-2 5,-1-2 1,1 2 0,-1-4 0,1 2-23,0 0 0,-2-6 0,0 4 0,1-2-29,2 0 1,-1 0-1,-3-4 1,1 0-85,2 0 0,-2-3 1,3-1-174,-3 2 1,2-4 154,1-1 1,4-4-1,0-4 1,1-3 42,2-3 0,2-2 0,0 0 0,3-2 28,1-1 0,2-4 1,4 3-1,2 0 24,1 0 0,1-4 0,-2 2 0,2 0 19,2-1 1,-3 1-1,3-2 1,1 2 35,-1-2 0,3 2 1,-2 1-1,1 0 57,-2 4 0,2 0 0,-5 2 0,0 0-30,1 0 0,-3 4 0,2 2 0,-3 2-5,0-1 0,-1 0 1,0 4-32,0 0 1,-4 1 0,-2 2-1,-2 2 3,1 1 1,0 2-1,-4 4 1,0 2-11,0 1 1,0 3-1,0-1 1,0 0 82,0 3 0,0 0 0,0 0 1,0-1-6,0 1 0,0-3 1,0 1-1,0-1 0,0-1-24,0 1 1,1-1 0,2-2 0,2 1-80,1-2 0,-2 1 0,2 0 0,0 1-48,0-1 0,1-2 0,1-1-38,0 0 1,-2 1 0,3-1 0,-2-1-167,2-3 0,5-2 1,2-5-1,0 0-143,0 0 0,6-6 0,0-5 0,6-7-628,0-3 1,8-2 0,-2-4 419,1-3 1,5-7-1,0-3 1</inkml:trace>
        </inkml:traceGroup>
        <inkml:traceGroup>
          <inkml:annotationXML>
            <emma:emma xmlns:emma="http://www.w3.org/2003/04/emma" version="1.0">
              <emma:interpretation id="{195C69A2-ABBB-5B44-ABC0-3FCA76253401}" emma:medium="tactile" emma:mode="ink">
                <msink:context xmlns:msink="http://schemas.microsoft.com/ink/2010/main" type="inkWord" rotatedBoundingBox="11712,7978 14282,7902 14336,9758 11767,9834"/>
              </emma:interpretation>
            </emma:emma>
          </inkml:annotationXML>
          <inkml:trace contextRef="#ctx0" brushRef="#br0" timeOffset="1027">3506-696 8945,'-4'11'73,"-1"0"1,0 0-1,-1 2 1,0 2-1,-3 2 1,-2 2-1,-4 1 1,-4 2-1,-2 5 1,-3 1 0,-2 2-1,-3 0 1,-2 0-1,0 0 1,-2 0 68,2 0 0,-4 0 1,-2 2-1,-1-2 1,2-3-1,0-4 1,2 0-60,2-1 0,-6-3 0,7-1-12,0-2 1,5-1 0,-1-4 0,4 0-88,0 0 1,4-3-1,2-1 1,1 1 0,2-1-67,2 1 0,0-6 1,2 3-1,2-1-58,0 0 0,4 0 204,-3-4 84,4 0 31,-2 0 0,10 3 1,3 1-1,2-1 0,1 2 1,0 0-1,1 0-72,-1 0 0,1 2 0,2-2 0,2 1-27,2 3 0,-3-3 0,3 2 0,1-1 15,-1-1 0,2 4 0,-4-2 0,0 2-20,0 1 1,4-3 0,-1-1 0,1 3-11,-1 4 1,2-2 0,-2 3 0,2-2 21,1-2 0,1 0 0,-1 1 0,1 0-18,-1 3 0,4-3 1,1 3-1,-2-2-38,-2-2 1,4 0 0,-1 1 0,-1-1-22,-2 0 1,0 0 0,-1 2 0,0 1 6,-4 1 1,0 1-1,-5-2 1,2 0 2,-1 0 0,2-1 0,-1-2 0,-1 0-49,-1 0 1,2-3 0,0-2-1,-2-1-327,0-2 1,-2 2-1,0-2 1,1 0-798,-1-2 1,0-1-1,-1-1 84,-3-3 0,3 3 0,-3-4 1</inkml:trace>
          <inkml:trace contextRef="#ctx0" brushRef="#br0" timeOffset="2474">4607-11 8355,'11'-5'-1,"-1"2"0,-1-4 0,-3-2 0,0-1 0,-1-1 0,2 0 0,-2-1 25,0 1 0,2-1 1,-2-2-1,0-2 0,1 0 1,-1-2-1,2 1 0,-2-3 1,0 0-1,-3 0 0,-1 1 142,-1-1 1,0-1 0,0-3 0,0-1-50,0-1 0,0 0 0,0 3 0,-1 2-2,-3 2 1,-1-1 0,-3 5 0,0 2-25,-1 0 0,-1 2 0,0 0 0,2 1-73,0 2 1,1 3-1,-5 5-82,1 0 1,4 0-1,-1 0 1,-1 1-1,-1 3 59,-1 4 0,0 7 0,0 3 0,0 5-141,-1 3 1,1 3 0,0 4 0,0 1 122,-1 0 0,5 3 0,1 1 0,1-3 24,2-4 0,2 1 1,1-3-1,1 0-4,3-3 1,1-4-1,5-3 1,0-4-3,2-2 0,2-3 0,-3-2 0,1-1 67,-1-2 0,4-2 0,0-4 0,0-3 72,1-3 1,-4-7-1,5-2 1,-2-3-124,0-5 0,0 2 0,-4-4 0,0 1 4,0-1 1,-1 2 0,-1-1 0,-3 4 25,-1 2 1,0 5 0,-2-1 0,0 3 88,0 1 1,-2 3 423,-1 1-558,0 4 0,0 7 1,0 8-1,0 6-1,0 5 1,0 5 0,0 6 0,0-1-37,0 1 1,0 5-1,0 1 1,0 1 25,0 0 0,0 8 0,0 4 1,0 1 11,0 1 1,0-2-1,0 1 1,0 3 18,0-4 1,1 0-1,2-6 1,2 2 82,1-2 1,-2-2 0,2-2 0,0-3 15,1-2 1,-1 0 0,3-5 0,-2 0-76,2-3 1,-3 1-1,0-3 1,-1-2-56,-2-3 0,2 1 0,-1-9-14,-2-1 0,1-3 208,0-3 0,-1-6 0,0-8-32,-4-5 1,-1-13 0,-3-2 0,1-7-36,2-4 1,1-2-1,-1-3-49,0 0 1,-1 1 0,4-2 0,0 1 0,0 5-8,0 2 0,4 3 0,1 2 0,1 3-49,3 4 0,-3 4 1,1 1-1,2 3-58,1 5 1,1 0 0,1 5 12,-1-1 0,1 0 1,2-1-1,1 2-29,-1 0 1,3 2 0,2-3 0,1 0-90,-1-1 0,1 5 1,-4-2-1,0 2-653,0-2 1,0 3 0,-2-2-1764,1 6 1994,-5-2 0,0 14 0,-4-3 1</inkml:trace>
        </inkml:traceGroup>
      </inkml:traceGroup>
    </inkml:traceGroup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24:44.135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9049F3C3-B67B-B24A-B1C3-8F7525FE359D}" emma:medium="tactile" emma:mode="ink">
          <msink:context xmlns:msink="http://schemas.microsoft.com/ink/2010/main" type="writingRegion" rotatedBoundingBox="9087,8056 14282,7902 14336,9758 9142,9912"/>
        </emma:interpretation>
      </emma:emma>
    </inkml:annotationXML>
    <inkml:traceGroup>
      <inkml:annotationXML>
        <emma:emma xmlns:emma="http://www.w3.org/2003/04/emma" version="1.0">
          <emma:interpretation id="{1EAEB28B-0F90-D544-8502-5A179AFBA680}" emma:medium="tactile" emma:mode="ink">
            <msink:context xmlns:msink="http://schemas.microsoft.com/ink/2010/main" type="paragraph" rotatedBoundingBox="9087,8056 14282,7902 14336,9758 9142,991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E695D94-BBAC-1A46-A5C6-116463D4ABC2}" emma:medium="tactile" emma:mode="ink">
              <msink:context xmlns:msink="http://schemas.microsoft.com/ink/2010/main" type="line" rotatedBoundingBox="9087,8056 14282,7902 14336,9758 9142,9912"/>
            </emma:interpretation>
          </emma:emma>
        </inkml:annotationXML>
        <inkml:traceGroup>
          <inkml:annotationXML>
            <emma:emma xmlns:emma="http://www.w3.org/2003/04/emma" version="1.0">
              <emma:interpretation id="{A0C85916-3C7C-2245-92A1-4CFDB86B6C9A}" emma:medium="tactile" emma:mode="ink">
                <msink:context xmlns:msink="http://schemas.microsoft.com/ink/2010/main" type="inkWord" rotatedBoundingBox="9105,8661 10700,8614 10717,9178 9121,9225"/>
              </emma:interpretation>
            </emma:emma>
          </inkml:annotationXML>
          <inkml:trace contextRef="#ctx0" brushRef="#br0">23 303 8443,'-1'10'0,"-2"-1"0,0-1 186,0 0 0,2-1 0,1 0 0,0 2 0,-1 0-385,-3-2 214,3-2 1,-4-6 0,6-3 71,3-3 0,2-5 1,5-1-1,0-4 1,1 1 18,-1 0 1,4-3 0,1 3-1,0-1 37,0-3 0,3 2 0,-3 1 1,1-1-101,-1 1 1,3 3 0,-4-1 0,0 2-23,1 2 0,-2 0 0,3 0 0,-1 0-2,-2-1 0,2 5 0,-1-1 0,0 1 7,1 1 0,-3-3 1,2 5-1,-3 0-25,0-1 1,-1 4-1,0-3 1,0 3 14,0 1 0,1 0 1,-2 1-16,-3 3 0,2 2 0,-5 6 0,-1-1 17,2 0 0,-3 0 0,1 1 1,-1 0-3,-2 3 1,0-1 0,0 4 0,0 1 5,0-1 0,0 3 1,0-4-1,0 2 4,0 0 0,-4 0 0,0 2 1,0-1-20,-1-2 1,3 1-1,-4 4 1,-1-2-9,1-2 1,2 2-1,-2-4 1,1 1 6,3-3 1,-3 1-1,0-2 1,0-3-5,0-2-16,1-2 1,4 1-25,0-1 1,0-6 0,0-1 0,0-6-12,0-4 1,5-5-1,2-1 1,3-2 27,2-1 0,-1-4 0,1-2 0,2-1-3,1 1 0,4-3 0,-3 2 0,0 1 0,2 2 9,-1 0 0,1 1 1,2-1 14,-2 1 1,-4 0-1,2 2 1,-1 3 43,0 1 1,4 1 0,-4 4 0,-1-1 21,-2 1 1,0 4 0,-1 0 12,0 2 1,0 2 0,0 3-40,1 0 1,-2 1-1,-2 1 1,-1 3 9,-2 2 0,-2 0 0,-3 6 1,0 0 10,0 2 1,0 5-1,0-1 1,-1 2-16,-3 2 0,-1-1 1,-3 1-1,0-2 5,-1-2 1,1 2 0,-1-4 0,1 2-23,0 0 0,-2-6 0,0 4 0,1-2-29,2 0 1,-1 0-1,-3-4 1,1 0-85,2 0 0,-2-3 1,3-1-174,-3 2 1,2-4 154,1-1 1,4-4-1,0-4 1,1-3 42,2-3 0,2-2 0,0 0 0,3-2 28,1-1 0,2-4 1,4 3-1,2 0 24,1 0 0,1-4 0,-2 2 0,2 0 19,2-1 1,-3 1-1,3-2 1,1 2 35,-1-2 0,3 2 1,-2 1-1,1 0 57,-2 4 0,2 0 0,-5 2 0,0 0-30,1 0 0,-3 4 0,2 2 0,-3 2-5,0-1 0,-1 0 1,0 4-32,0 0 1,-4 1 0,-2 2-1,-2 2 3,1 1 1,0 2-1,-4 4 1,0 2-11,0 1 1,0 3-1,0-1 1,0 0 82,0 3 0,0 0 0,0 0 1,0-1-6,0 1 0,0-3 1,0 1-1,0-1 0,0-1-24,0 1 1,1-1 0,2-2 0,2 1-80,1-2 0,-2 1 0,2 0 0,0 1-48,0-1 0,1-2 0,1-1-38,0 0 1,-2 1 0,3-1 0,-2-1-167,2-3 0,5-2 1,2-5-1,0 0-143,0 0 0,6-6 0,0-5 0,6-7-628,0-3 1,8-2 0,-2-4 419,1-3 1,5-7-1,0-3 1</inkml:trace>
        </inkml:traceGroup>
        <inkml:traceGroup>
          <inkml:annotationXML>
            <emma:emma xmlns:emma="http://www.w3.org/2003/04/emma" version="1.0">
              <emma:interpretation id="{195C69A2-ABBB-5B44-ABC0-3FCA76253401}" emma:medium="tactile" emma:mode="ink">
                <msink:context xmlns:msink="http://schemas.microsoft.com/ink/2010/main" type="inkWord" rotatedBoundingBox="11712,7978 14282,7902 14336,9758 11767,9834"/>
              </emma:interpretation>
            </emma:emma>
          </inkml:annotationXML>
          <inkml:trace contextRef="#ctx0" brushRef="#br0" timeOffset="1027">3506-696 8945,'-4'11'73,"-1"0"1,0 0-1,-1 2 1,0 2-1,-3 2 1,-2 2-1,-4 1 1,-4 2-1,-2 5 1,-3 1 0,-2 2-1,-3 0 1,-2 0-1,0 0 1,-2 0 68,2 0 0,-4 0 1,-2 2-1,-1-2 1,2-3-1,0-4 1,2 0-60,2-1 0,-6-3 0,7-1-12,0-2 1,5-1 0,-1-4 0,4 0-88,0 0 1,4-3-1,2-1 1,1 1 0,2-1-67,2 1 0,0-6 1,2 3-1,2-1-58,0 0 0,4 0 204,-3-4 84,4 0 31,-2 0 0,10 3 1,3 1-1,2-1 0,1 2 1,0 0-1,1 0-72,-1 0 0,1 2 0,2-2 0,2 1-27,2 3 0,-3-3 0,3 2 0,1-1 15,-1-1 0,2 4 0,-4-2 0,0 2-20,0 1 1,4-3 0,-1-1 0,1 3-11,-1 4 1,2-2 0,-2 3 0,2-2 21,1-2 0,1 0 0,-1 1 0,1 0-18,-1 3 0,4-3 1,1 3-1,-2-2-38,-2-2 1,4 0 0,-1 1 0,-1-1-22,-2 0 1,0 0 0,-1 2 0,0 1 6,-4 1 1,0 1-1,-5-2 1,2 0 2,-1 0 0,2-1 0,-1-2 0,-1 0-49,-1 0 1,2-3 0,0-2-1,-2-1-327,0-2 1,-2 2-1,0-2 1,1 0-798,-1-2 1,0-1-1,-1-1 84,-3-3 0,3 3 0,-3-4 1</inkml:trace>
          <inkml:trace contextRef="#ctx0" brushRef="#br0" timeOffset="2474">4607-11 8355,'11'-5'-1,"-1"2"0,-1-4 0,-3-2 0,0-1 0,-1-1 0,2 0 0,-2-1 25,0 1 0,2-1 1,-2-2-1,0-2 0,1 0 1,-1-2-1,2 1 0,-2-3 1,0 0-1,-3 0 0,-1 1 142,-1-1 1,0-1 0,0-3 0,0-1-50,0-1 0,0 0 0,0 3 0,-1 2-2,-3 2 1,-1-1 0,-3 5 0,0 2-25,-1 0 0,-1 2 0,0 0 0,2 1-73,0 2 1,1 3-1,-5 5-82,1 0 1,4 0-1,-1 0 1,-1 1-1,-1 3 59,-1 4 0,0 7 0,0 3 0,0 5-141,-1 3 1,1 3 0,0 4 0,0 1 122,-1 0 0,5 3 0,1 1 0,1-3 24,2-4 0,2 1 1,1-3-1,1 0-4,3-3 1,1-4-1,5-3 1,0-4-3,2-2 0,2-3 0,-3-2 0,1-1 67,-1-2 0,4-2 0,0-4 0,0-3 72,1-3 1,-4-7-1,5-2 1,-2-3-124,0-5 0,0 2 0,-4-4 0,0 1 4,0-1 1,-1 2 0,-1-1 0,-3 4 25,-1 2 1,0 5 0,-2-1 0,0 3 88,0 1 1,-2 3 423,-1 1-558,0 4 0,0 7 1,0 8-1,0 6-1,0 5 1,0 5 0,0 6 0,0-1-37,0 1 1,0 5-1,0 1 1,0 1 25,0 0 0,0 8 0,0 4 1,0 1 11,0 1 1,0-2-1,0 1 1,0 3 18,0-4 1,1 0-1,2-6 1,2 2 82,1-2 1,-2-2 0,2-2 0,0-3 15,1-2 1,-1 0 0,3-5 0,-2 0-76,2-3 1,-3 1-1,0-3 1,-1-2-56,-2-3 0,2 1 0,-1-9-14,-2-1 0,1-3 208,0-3 0,-1-6 0,0-8-32,-4-5 1,-1-13 0,-3-2 0,1-7-36,2-4 1,1-2-1,-1-3-49,0 0 1,-1 1 0,4-2 0,0 1 0,0 5-8,0 2 0,4 3 0,1 2 0,1 3-49,3 4 0,-3 4 1,1 1-1,2 3-58,1 5 1,1 0 0,1 5 12,-1-1 0,1 0 1,2-1-1,1 2-29,-1 0 1,3 2 0,2-3 0,1 0-90,-1-1 0,1 5 1,-4-2-1,0 2-653,0-2 1,0 3 0,-2-2-1764,1 6 1994,-5-2 0,0 14 0,-4-3 1</inkml:trace>
        </inkml:traceGroup>
      </inkml:traceGroup>
    </inkml:traceGroup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34:39.754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7CD56918-F7D1-B84D-81AC-B88B5B785EE4}" emma:medium="tactile" emma:mode="ink">
          <msink:context xmlns:msink="http://schemas.microsoft.com/ink/2010/main" type="writingRegion" rotatedBoundingBox="18182,17748 22495,17538 22540,18472 18227,18681"/>
        </emma:interpretation>
      </emma:emma>
    </inkml:annotationXML>
    <inkml:traceGroup>
      <inkml:annotationXML>
        <emma:emma xmlns:emma="http://www.w3.org/2003/04/emma" version="1.0">
          <emma:interpretation id="{A2C3612A-617C-E346-AB26-9003BED640E3}" emma:medium="tactile" emma:mode="ink">
            <msink:context xmlns:msink="http://schemas.microsoft.com/ink/2010/main" type="paragraph" rotatedBoundingBox="18182,17748 22495,17538 22540,18472 18227,1868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E4878A0-4E59-5B4C-BE33-A59D575CCB01}" emma:medium="tactile" emma:mode="ink">
              <msink:context xmlns:msink="http://schemas.microsoft.com/ink/2010/main" type="line" rotatedBoundingBox="18182,17748 22495,17538 22540,18472 18227,18681"/>
            </emma:interpretation>
          </emma:emma>
        </inkml:annotationXML>
        <inkml:traceGroup>
          <inkml:annotationXML>
            <emma:emma xmlns:emma="http://www.w3.org/2003/04/emma" version="1.0">
              <emma:interpretation id="{097995AF-48A1-DB45-AD59-5AABC51915F4}" emma:medium="tactile" emma:mode="ink">
                <msink:context xmlns:msink="http://schemas.microsoft.com/ink/2010/main" type="inkWord" rotatedBoundingBox="18182,17748 19966,17661 20011,18595 18227,18681"/>
              </emma:interpretation>
            </emma:emma>
          </inkml:annotationXML>
          <inkml:trace contextRef="#ctx0" brushRef="#br0">169 0 8145,'-11'7'-2,"3"1"0,1-3 1,-2 0-1,1 2 0,-1-2 1,3 1-1,-1-1 0,2 1 54,0 0 1,-2-2 0,2 4-1,-1 0 1,-3 2 0,0 2 0,0 0-103,2 3 1,3-1 0,-2 4-1,1 2 39,2 2 0,-2 0 0,2 2 0,0 1-6,2 1 1,-3 0-1,0-3 1,2-1 18,1 1 0,1-5 0,0 0 0,0-1-25,0 1 0,0-4 0,1 1 1,1-3 18,2-1 0,5 1 0,-2-1 0,2 1-13,-1 3 0,2-2 0,-3 2 1,3-3-32,1-1 0,1 1 1,-1-1-1,1 0 16,3 0 0,-2-1 0,2-2 0,-3-3-28,-1 0 0,-3-4 0,-1 3 0,2-2-83,1 2 0,-2-3 0,-1 3-76,2-3 0,1-1 0,1 0-314,0 0 504,1 0 1,-6 5-1,-1 2 1</inkml:trace>
          <inkml:trace contextRef="#ctx0" brushRef="#br0" timeOffset="1273">776 169 7273,'4'7'179,"-1"1"1,1-4 0,-4 3-52,0 2 1,0 1-1,0 1 1,0 0 0,0 1-1,0-1 1,0 0 0,0 0-219,0 1 1,0 3 0,0 0 0,0-2 121,0 0 0,4 2 0,0 1 0,-2 1 7,-1 3 0,-1-2 1,0-1-1,0 1-38,0-1 1,0-2-1,0 3 1,0-2-111,0-2 1,-1 2 0,-1-1 12,-2-1 1,0-2 24,4-1 1,0-3-188,0-1-68,0-4 333,0 2 1,0-14 0,0-2-1,1-2 1,2 1 0,2 1 19,1-1 1,0 1-1,3-1 1,-1-2-1,0-1 1,2 1-7,2 2 1,-1 1 0,-1-1-19,-3 1 0,3-4 1,-2 0-1,2 1 3,1 2 1,0 1 0,0-1 0,1 1 16,-1 0 0,0 0 0,0 0 1,1 1-20,-1 2 0,-4 2 1,1 3 4,1 0 0,-3-1 1,1 4 65,2 0 1,-3 1-31,2 3 1,-6-2-1,3 6 1,-1 1-29,0 1 0,-1 1 0,-3 0 0,0 1 3,0 3 0,0-1 0,0 4 0,0-2-72,0-2 0,0 2 1,-1 0 15,-3 2 0,3-3 0,-4 2 0,2-1 0,-1-2-1,1-2 1,1 0 0,-1-1-112,0 0-320,-1 0 167,4-4 1,0-4 285,0-6 0,0-4 0,1-5 0,2-2-45,0-1 1,6-5 0,-3 1 0,2 0 13,-1 0 0,1-1 1,3 4-1,-1-1 46,-3 1 0,3 1 1,-2 4-1,2 0 13,1-1 0,0 1 1,1 0-1,-2 0 1,-2 1 8,0 2 1,-1 0-6,5 4 0,-5-4 0,1 5 315,0 0 0,-1 2 43,0 1 0,-1 1-288,2 3 1,0-2 0,-4 6-34,-1 1 0,-2 1 1,-1 2-1,1 2 1,2 2-10,0 1 1,1-3 0,-4 2-10,0 1 1,0-4 0,0 5 0,0-2-34,0-2 0,-1-3 0,-2-2 0,0-2-46,0 2 1,2 1-101,1 1 0,0 0 0,0 1-759,0-1 0,0 0 731,0 0 1,0 1 0,0-1 0</inkml:trace>
          <inkml:trace contextRef="#ctx0" brushRef="#br0" timeOffset="2124">1517 562 8355,'0'6'75,"0"1"650,0-4-566,0-1-216,0 3 0,4-4 0,1 3 35,1 3 1,-2-1-1,2 2 1,1 1-14,-1 1 1,-2-3-1,2 1 1,-1 2 43,-3 3 0,3 0 0,-1 2 0,-1-3-56,-2 0 1,-1 2 0,0 1 0,0-1 26,0-1 0,0-2 1,0 0-54,0 0 0,0 1 21,0-1 0,0-4-66,0 1 1,0-4-3,0 3 1,1-4 91,3 0 0,-2-1 125,6-2 0,-1 0 0,3-2 27,-2-1 0,2-4 0,-4-4-84,0 0 0,4-4 0,-2-1 0,0-2 0,1-2 2,-1-1 1,-2-1 0,3 0-1,-2 2-51,2 2 0,-3 3 1,0-3-1,1 2 0,-2 2-4,0 2 0,2 0 1,-3 1-1,0 0-5,1 0 1,-4 3 15,3 1 1,-3-1-1,0-3 1,2 0 2,0 0 1,1 3-1,-4 1-254,0-2 1,0-1 0,0-1-62,0-1 1,-4 1 0,-1 1 0,-1 1 41,-3 2 0,-1-1 0,-1-3 0</inkml:trace>
        </inkml:traceGroup>
        <inkml:traceGroup>
          <inkml:annotationXML>
            <emma:emma xmlns:emma="http://www.w3.org/2003/04/emma" version="1.0">
              <emma:interpretation id="{751E93C5-DB44-9B4C-83DD-E035ED26F4F9}" emma:medium="tactile" emma:mode="ink">
                <msink:context xmlns:msink="http://schemas.microsoft.com/ink/2010/main" type="inkWord" rotatedBoundingBox="20633,18024 21182,17998 21193,18228 20645,18254"/>
              </emma:interpretation>
            </emma:emma>
          </inkml:annotationXML>
          <inkml:trace contextRef="#ctx0" brushRef="#br0" timeOffset="2854">2439 472 7707,'6'12'-729,"-1"-5"2022,-5 1 1,0-7-1331,0-1 1,0-5 0,0-6-55,0-1 1,5 1 0,2 0 44,3 0 1,2-4 0,-1 0 0,0 1 30,0 1 1,1-2 0,-1 0 0,0 2-56,0 0 1,1 2-1,-1 1 1,0 1-11,0 2 0,-3 4 0,-1 0 0,2 3 0,1 3-25,1 5 1,0 2 76,1 1 1,-1 0-1,0 2 1,0 0-7,1 2 0,-1 2 0,0-4 0,0 2 35,1-1 1,-5 2 0,0-1 0,2-2 0,1-3 96,1-3 0,-3-4 0,-1 1-16,2-3 1,-3-1 0,2 0 0,1 0 113,1 0 0,-3-5 0,1-3 1,-1-3-145,-1-4 1,4 3 0,-2-5-1,1 2-174,-2 0 0,2-3 1,-4 1-1,0 1-363,0 0 0,2 1 1,-2 3 42,1-3 0,-3 2 0,2-3 0</inkml:trace>
        </inkml:traceGroup>
        <inkml:traceGroup>
          <inkml:annotationXML>
            <emma:emma xmlns:emma="http://www.w3.org/2003/04/emma" version="1.0">
              <emma:interpretation id="{5ADBD4F6-91D4-134E-91AC-CE1FC5B9AA50}" emma:medium="tactile" emma:mode="ink">
                <msink:context xmlns:msink="http://schemas.microsoft.com/ink/2010/main" type="inkWord" rotatedBoundingBox="21866,17607 22496,17576 22536,18393 21905,18424"/>
              </emma:interpretation>
            </emma:emma>
          </inkml:annotationXML>
          <inkml:trace contextRef="#ctx0" brushRef="#br0" timeOffset="3698">3697 585 8334,'6'17'0,"-2"-2"19,-3-2 1,-1-2-1,0 0 1,0 0-134,0 1 119,0-6 1,0-2 0,1-8 0,2-4 148,1-2 1,1-5 0,-3-1 0,3-1-20,1-3 1,-2-2 0,4-1-1,-1-2 173,-1-1 0,3-6-300,-5 2 0,3-2 3,-3-2 1,4-2-1,-3 0 1,1 1-1,1 0 22,0 4 1,3-3-1,-3 5 1,3-1-53,1 0 1,-1 5-1,-1 0 1,-1 4 31,0 2 1,-2 6 0,2-3 0,-1 1-28,0 0 0,1 0 0,-3 5 0,0 1 1,0 1 0,0 2 1,-2-3 44,1 2 1,1 4 270,-2 0-176,-1 1 0,4 4 0,-4 1-58,2 5 0,1-2 0,-2 2 0,2 0-71,1 2 0,-2 3 0,3 1 0,2 2 13,1 1 0,1 1 0,2 2 0,0-2-6,2 2 1,0 2 0,-4 0 0,1 1-13,-1-1 0,0 1 0,0-1 1,1 0-28,-1 1 1,0-1 0,-1 1 0,-1-1 19,-2 1 0,-3-1 0,4 1 0,-1-2-41,-1-2 0,3-2 0,-5-3 0,0 1 0,1-1 1,-3-2-1,4-1 1,0 1-30,1-1 1,-5 0 0,3-1-1,-1-1-757,0-2-551,-1-4 777,2 2 0,0-7 342,3-1 0,2-3 0,-4-6 1</inkml:trace>
        </inkml:traceGroup>
      </inkml:traceGroup>
    </inkml:traceGroup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34:43.937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CCAF4747-B60C-6547-A044-669DD1DA9544}" emma:medium="tactile" emma:mode="ink">
          <msink:context xmlns:msink="http://schemas.microsoft.com/ink/2010/main" type="writingRegion" rotatedBoundingBox="22974,16383 24320,18129 23602,18682 22256,16936"/>
        </emma:interpretation>
      </emma:emma>
    </inkml:annotationXML>
    <inkml:traceGroup>
      <inkml:annotationXML>
        <emma:emma xmlns:emma="http://www.w3.org/2003/04/emma" version="1.0">
          <emma:interpretation id="{1ABE154F-D8EE-FF45-8321-DAD58CC45D48}" emma:medium="tactile" emma:mode="ink">
            <msink:context xmlns:msink="http://schemas.microsoft.com/ink/2010/main" type="paragraph" rotatedBoundingBox="22974,16383 24320,18129 23602,18682 22256,1693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DE14D8A-849B-AE44-BD11-7844438C010F}" emma:medium="tactile" emma:mode="ink">
              <msink:context xmlns:msink="http://schemas.microsoft.com/ink/2010/main" type="line" rotatedBoundingBox="22974,16383 24320,18129 23602,18682 22256,16936"/>
            </emma:interpretation>
          </emma:emma>
        </inkml:annotationXML>
        <inkml:traceGroup>
          <inkml:annotationXML>
            <emma:emma xmlns:emma="http://www.w3.org/2003/04/emma" version="1.0">
              <emma:interpretation id="{23ECDA9C-27D6-9F42-9600-7F41AD2A01C7}" emma:medium="tactile" emma:mode="ink">
                <msink:context xmlns:msink="http://schemas.microsoft.com/ink/2010/main" type="inkWord" rotatedBoundingBox="22974,16383 24320,18129 23602,18682 22256,16936"/>
              </emma:interpretation>
            </emma:emma>
          </inkml:annotationXML>
          <inkml:trace contextRef="#ctx0" brushRef="#br0">1 0 7700,'6'1'45,"-2"3"0,-3 4 0,-2 2 0,-2 1 0,-1 0 0,2 0 570,1 0 0,1 4 0,0 0 1,0-1-339,0-1 0,0 2 0,1 1 0,1 0-224,2 0 1,5 4-1,-2-1 1,2 2-177,-1 2 0,1-1 0,-1 2 1,2 1-64,1 1 0,-3 2 0,-1-3 0,1 2-152,-2 2 1,3-3 0,-4 3 0,0-2-166,0-2 1,-2-1-1,-3-3 1,0-2-163,0-4 1,0-3 640,0-1 0,-5 1 0,-1-1 0</inkml:trace>
          <inkml:trace contextRef="#ctx0" brushRef="#br0" timeOffset="409">495 258 8362,'-5'23'0,"-3"-2"0,-3-1 0,-3-1 27,-1 1 0,-3 1 1,2 3-1,-2 1 1,-2 1-1,-1 0 0,-2 2 1,1 0-1,-1 1 42,1-3 0,-1 2 0,1-2 0,0 0-139,-1 2 0,1-5 0,-1 5 0,1-2 83,-1 0 0,2 0 0,2-3 1,4-1-31,3 1 1,1-1 0,-1 0 0,2-2-22,3-2 0,-2-8 0,5 1 1,1-2-439,-2-3 1,3 1 49,-1-4 0,3-1 0,3 1-52,5-1 478,-3-2 0,5-5 0,-4-2 0</inkml:trace>
          <inkml:trace contextRef="#ctx0" brushRef="#br0" timeOffset="976">349 719 8355,'6'-6'-2044,"0"-3"2860,-2 5-684,-3 1 0,3 3 1,-6 1-1,-2 3 0,0 3 141,-1 3 0,4 1 0,-3 1 1,2-1-97,-2 0 0,3 4 1,-4 1-1,1 1-169,0-1 0,-3-1 0,2-3 0,-2 2-123,-1 1 1,1 0-1,1-4 1,0 0-7,0 1 0,2-2 1,-2-2-1,1 0 32,2 1 0,2-3 6,1 1 1,1-4 101,3 1 1,2-3-1,5-1 76,1 0 0,-1-4 0,0-1 0,0 0 0,1-1-58,-1 0 0,4 2 1,0-2-21,-1 1 0,-2-3 0,-1 3 1,0 0-6,1 0 0,-1-2 1,0 3-111,0 1 0,1 2-151,-1 1 43,-5 0 0,-1 1-67,-5 3 1,0 2-4,0 6 1,0-5-872,0 1 1083,0-6 0,0 3 0,0-5 1</inkml:trace>
          <inkml:trace contextRef="#ctx0" brushRef="#br0" timeOffset="1285">506 652 7265,'-4'7'816,"1"1"0,-1-1 0,4 4-504,0 1 0,0-1 0,0 0 0,0 2-33,0 2 0,1-2 1,2 5-1,2-1-213,1 1 0,-2-3 0,3 3 0,1 1-393,-2-1 0,0 2 0,-3-4 0,0 0-31,0 0 1,-1-1 0,1-3 0,1-1-656,-2 0 0,-1 0-587,-1 0 1538,0-4 1,-5-2 0,-1-5 0</inkml:trace>
          <inkml:trace contextRef="#ctx0" brushRef="#br0" timeOffset="8697">978 1225 7700,'6'11'183,"-1"-4"0,-4 0 0,3-2 0,2-2 241,1 2 1,1-2-1,-3 3 1,2-1-320,1-2 0,-1 2 1,0 0-1,1 1 19,-2 3 1,4-3 0,-3 1-90,3 2 0,2 1 1,-1 0-1,0-1 1,0-2 47,1 2 1,-1 1 0,0 1 0,0 0-217,0 1 1,-1 4 0,-1 1-1,-3 2 98,-1 0 0,0 0 1,-2 3-1,1 1 51,-2-1 1,-2 0-1,-2 0 1,-3-2 23,-2-2 0,0 0 0,-3 2 0,1-3-21,2 0 0,-1 3 0,-3-3 1,-1 0-50,-3-2 0,2 2 0,-2-1 1,3 0-59,0 0 0,1-1 0,0-2 0,0 1 46,-1 1 0,2 0 0,2-4 31,0 0 0,1 0 28,-5 0 0,5-1 1,1-1-155,1-1 1,1-5-1,3 4-995,-3-2-62,3 3 510,-4-1 0,5-2 22,0-5 661,0-5 0,0-7 0,0 1 0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7-02T08:22:39.571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D1E6D304-C6C4-D344-95A9-44FD6A39A332}" emma:medium="tactile" emma:mode="ink">
          <msink:context xmlns:msink="http://schemas.microsoft.com/ink/2010/main" type="writingRegion" rotatedBoundingBox="9540,4598 18836,4651 18798,11217 9503,11165"/>
        </emma:interpretation>
      </emma:emma>
    </inkml:annotationXML>
    <inkml:traceGroup>
      <inkml:annotationXML>
        <emma:emma xmlns:emma="http://www.w3.org/2003/04/emma" version="1.0">
          <emma:interpretation id="{E1E03DD7-CF84-264A-86DF-5E050E5FCED9}" emma:medium="tactile" emma:mode="ink">
            <msink:context xmlns:msink="http://schemas.microsoft.com/ink/2010/main" type="paragraph" rotatedBoundingBox="10599,4607 11587,4607 11587,5673 10599,567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02531F9-1DD5-884C-8876-A56200AE2EBD}" emma:medium="tactile" emma:mode="ink">
              <msink:context xmlns:msink="http://schemas.microsoft.com/ink/2010/main" type="inkBullet" rotatedBoundingBox="11265,4498 11586,5493 10658,5793 10337,4799"/>
            </emma:interpretation>
          </emma:emma>
        </inkml:annotationXML>
        <inkml:trace contextRef="#ctx0" brushRef="#br0">416 32 8516,'-11'-9'0,"1"0"946,3 1 1,-3 6-852,2-2 1,-1 4-1,1 4 1,0 5-231,-1 4 1,-1 1 0,-2 5 0,-2 2-49,-1 4 0,-1 0 0,2 5 0,-1 1 37,2 1 1,-4 6 0,1 2 0,0 1 87,0 2 0,-3 3 0,3-5 1,-2 3 145,-2 1 1,4-4 0,1-1 0,3-2 70,0-1 0,2-2 0,2-2 0,1 1-88,2 0 0,2-4 0,3-3 0,0-1-53,0-1 0,0-7 0,1 3 0,3-4 15,3-3 1,3-1 0,3-3 0,0-3 9,2-3 1,4-3-1,-3-1 1,2 0 10,2 0 1,0-1 0,0-3-1,-2-3-54,2-3 0,0-2 0,0 0 0,-1-2-13,1-1 0,-3-1 1,1 1-1,-1-4 13,1-2 1,-4-1 0,2-1 0,-1 1 4,0-1 0,0 1 0,-4-1 1,0 1 27,0-1 0,-3-3 0,-1-1 0,2-1-24,1 1 1,-2-1 0,-1 3 0,1-2-14,-2-2 1,-1 3 0,-5-3-2,0 2 1,0-3-1,0 4 1,0-1 0,0 0-3,0-3 0,0 2 0,0 1 0,-1 1-36,-3 0 1,1-1-1,-3 6 1,0 1-15,0 1 0,-3 6 0,-5-2 1,-2 2 18,-1 2 1,-1 1 0,-2 1-1,1 3 64,-1 1 1,-1 1-1,-1 4 1,-1 0 54,1 0 1,3 2 0,2 0 0,0 3-41,4 1 0,0 2 0,2 3 0,-2 0 49,-2 0 0,3 1 0,-3 0 0,2 2 4,2 1 0,4 4 0,-1-3 1,1 1-60,1 3 1,1-2-1,5 0 1,0 2 18,0 2 0,0-4 0,0 1 0,0 1 52,0 1 0,5-2 1,2-1-1,3-2 24,1-3 1,0 2 0,1-2 0,0-3-27,3 0 0,-1-5 0,5-1 0,1-4-99,1-4 0,5-6 0,1-6 0,2-3-249,2-5 1,1 2-1,-1-4 1,-2 2-524,-2 1 0,3 1 1,-3 1-1,1 1-1219,-1 1 1627,0 5 0,-5-7 0,0 4 0</inkml:trace>
        <inkml:trace contextRef="#ctx0" brushRef="#br0" timeOffset="43358">731 909 8355,'6'-1'511,"-2"-3"-383,-3-4 0,4 2 0,3 0 0,2 1 1,1 2-192,0 2 1,0 1 0,1 0 0,-1-1 0,0-2 0,0 0-1,0-1 1,1 0-176,-1 0 0,-1-1 1,-1 3-1,-2-2 216,2 2 1,-3 0 16,2 2 1,-5 0-15,5 0-80,-6 5 0,5 0-170,-4 3 0,0-3 0,3-4-601,-1 3 775,4-3 1,-3 9-1,5-4 1</inkml:trace>
      </inkml:traceGroup>
    </inkml:traceGroup>
    <inkml:traceGroup>
      <inkml:annotationXML>
        <emma:emma xmlns:emma="http://www.w3.org/2003/04/emma" version="1.0">
          <emma:interpretation id="{38D7A703-D3A4-B640-B6E7-F1A9E27BFB27}" emma:medium="tactile" emma:mode="ink">
            <msink:context xmlns:msink="http://schemas.microsoft.com/ink/2010/main" type="paragraph" rotatedBoundingBox="9515,9033 18811,9086 18798,11217 9503,1116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2A94F2C-9E52-F04F-B617-F196DD6F80F6}" emma:medium="tactile" emma:mode="ink">
              <msink:context xmlns:msink="http://schemas.microsoft.com/ink/2010/main" type="line" rotatedBoundingBox="9515,9033 18811,9086 18798,11217 9503,11165"/>
            </emma:interpretation>
          </emma:emma>
        </inkml:annotationXML>
        <inkml:traceGroup>
          <inkml:annotationXML>
            <emma:emma xmlns:emma="http://www.w3.org/2003/04/emma" version="1.0">
              <emma:interpretation id="{8F3331DC-2DD9-1B41-9E9E-0EF59F6352C6}" emma:medium="tactile" emma:mode="ink">
                <msink:context xmlns:msink="http://schemas.microsoft.com/ink/2010/main" type="inkWord" rotatedBoundingBox="9515,9051 12423,9068 12414,10628 9506,10611"/>
              </emma:interpretation>
            </emma:emma>
          </inkml:annotationXML>
          <inkml:trace contextRef="#ctx0" brushRef="#br0" timeOffset="288112">-584 4524 8355,'-16'-16'157,"2"4"1,-3-3 0,-1 3 0,2 5 0,-1 3 46,-1 3 0,1 6 1,-3 2-1,1 3 0,-1 3 1,-1 3-1,-2 5 0,1 7 1,0 4-205,-1 7 1,2 8-1,1 8 1,1 5-75,-1 4 0,-1 9 0,0 0 0,2 4-18,4 2 1,3 1 0,0-9 0,2-2 72,3-4 1,2-1 0,5-4 0,0-2 58,0-5 1,1-3 0,3-5 0,5-1 51,4-3 1,5-3 0,4-8-1,1-5-3,-1-5 1,4-4 0,3-6-1,1-3 24,1-3 0,4-4 0,-5-5 0,3-7-80,0-10 0,5-5 0,-1-7 0,-1-1-21,-1-2 1,-2-7-1,-3-5 1,-4 2-26,-2 1 0,-6-4 0,0-3 0,-2 0-19,-2 0 0,-2-3 0,-2 1 0,-2-5-109,-4-2 1,-2-1-1,1-2 1,-1 3 97,-3 1 1,-2 2-1,-7 6 1,-3 3 18,-4 3 1,-1 1-1,-6 9 1,-1 1-7,-1 1 1,-5 6-1,-1 3 1,-3 3 26,-2 5 0,-2 1 0,3 6 0,-1 1 84,0 3 0,2 2 0,3 5 0,1 1 76,1 3 1,4 8 0,-3 11-106,1 5 0,6 6 0,5 3 1,2 3-1,3 2 23,4-1 0,6-1 0,2 2 0,7-2 104,3-1 0,6 2 1,4-4-1,5 1 11,5 1 1,3-8 0,5 1-1,2-3-103,0-4 1,7-3 0,-2-3 0,3-5-59,1-5 1,0-4-1,2-5 1,-3-3-23,-1-4 0,4-7 1,-1-12-1,0-3-324,0 0 0,6-6 0,-4 4 1,-5 0-511,-3-2 0,-1 6 0,4 1 0,-5 2-1877,-2 2 2463,-3 4 1,-3 2-1,0 5 1</inkml:trace>
          <inkml:trace contextRef="#ctx0" brushRef="#br0" timeOffset="288597">810 5827 7918,'-12'0'-1507,"5"0"2414,-1 0 1,6 5 0,-1 2-672,6-1 0,4 3 0,10-4 0,4 0-178,4 0 1,7-2 0,1-3 0,4 0 19,3 0 1,0-1 0,2-1 0,0-3-91,0-2 0,1 0 0,-1-4 0,-2-1-255,-1 1 1,-3 4 0,-5-1 0,-2 1 12,-2 1 1,-2-3 0,-5 4-37,-1-1 1,-5 2 0,1-2 0,-3 1 0,-7-3 0,-5 4-758,-6 2 987,-4 1 0,-11-4 0,-3-2 1</inkml:trace>
          <inkml:trace contextRef="#ctx0" brushRef="#br0" timeOffset="288859">574 5490 8355,'6'-5'152,"8"0"1,-2-2 300,4 3 0,3-1 1,5 1-1,2 2 1,5 1-175,5 1 1,8 3 0,5 1 0,-1-1-272,2-2 1,2-1 0,5 0-1,2-1-323,1-3 0,3-4 1,0-5-1,-1-3 90,-1-2 0,5 1 0,-9-3 0,0 1-2241,0-1 2035,0 4 1,-6-6 0,-1 5 0</inkml:trace>
        </inkml:traceGroup>
        <inkml:traceGroup>
          <inkml:annotationXML>
            <emma:emma xmlns:emma="http://www.w3.org/2003/04/emma" version="1.0">
              <emma:interpretation id="{8868E301-90BE-FE4B-AF39-96E90D95AA7B}" emma:medium="tactile" emma:mode="ink">
                <msink:context xmlns:msink="http://schemas.microsoft.com/ink/2010/main" type="inkWord" rotatedBoundingBox="14098,9059 18811,9086 18798,11217 14086,11191"/>
              </emma:interpretation>
            </emma:emma>
          </inkml:annotationXML>
          <inkml:trace contextRef="#ctx0" brushRef="#br0" timeOffset="289540">4012 4749 8355,'-5'-29'132,"-3"3"0,-3 6 1,-3 3-1,-2 0 1,-2 4-1,-2 1 1,-1 5 60,-1 3 0,-5 3 0,1 1 0,1 2 0,2 5 0,-1 6 0,-1 6 0,-1 6-207,1 3 1,1 5 0,3 6 0,1 2-58,1 5 1,4 5 0,-2 9 0,0 3 2,4-1 0,0 9 0,3-1 0,3 1 96,3-3 1,3 2 0,1-7-1,2-3 3,6-5 1,-1-5 0,9-6 0,1-3 9,1-3 1,5-7-1,2-4 1,1-3 41,-1-7 1,4-4 0,-1-6 0,2-3-22,0-3 0,0-2 0,4-4 0,0-7 27,-1-10 0,1-5 0,0-8 0,-2-1-25,-2-2 1,-2-8 0,-6 1-1,1-1-40,-1 0 1,-4 0 0,-3-3-1,-4-2-47,-4 0 1,-2-4 0,-5 2 0,0 0 11,0 0 0,-1-2 1,-3 4-1,-3-1 18,-3-1 0,-3 9 1,-2 1-1,-3 4 8,-4 7 0,-5 3 0,-3 8 0,-2 2-97,-2 4 0,0 8 0,0 3 1,1 3-340,-1 1 1,5 5 0,3 2-1,2 4-307,2 4 1,1-1 0,2 5 0,4 1 420,2 1 0,2 1 0,0 1 1</inkml:trace>
          <inkml:trace contextRef="#ctx0" brushRef="#br0" timeOffset="289937">5000 6041 8763,'5'0'699,"-4"1"0,-3 3-418,-1 3 1,-3 5 0,-1 4 0,-3 5-244,-2 4 1,1 6-1,-1-1 1,-2 4-547,-1 3 1,-4-2 0,3 3-1,-1-3 283,-3-2 0,-2 5 0,-1 1-526,-4 1 0,-1-4 0,-6 2 1</inkml:trace>
          <inkml:trace contextRef="#ctx0" brushRef="#br0" timeOffset="291015">6169 4794 8666,'6'-5'769,"0"0"1,-2-3-583,3 5 0,8 1 1,4 2-1,4 0-58,3 0 0,9 0 0,8 0 1,6 0-1,3 0 0,5 0 0,3 0 1,2 0-63,3 0 0,4 0 0,0 0 0,-1-1-124,-2-3 1,1 2 0,-5-4 0,-1-1 116,0 1 1,5-1 0,-3-5 0,-4 1 24,1 0 0,-1 0 0,-3 0 0,0-1-81,1 1 1,-2-4-1,-3 0 1,-3 1-533,-3 2 0,1-3 0,-2 0 0,-4 1-417,-1 2 1,-5-3 219,3 0 1,-3-5 0,-2 2 0</inkml:trace>
          <inkml:trace contextRef="#ctx0" brushRef="#br0" timeOffset="290352">6697 4917 8575,'0'-5'551,"1"5"1,3 8-1,2 4-373,0 3 1,4 10 0,-4 2 0,2 5-218,-1 6 1,-4 6 0,1 9 0,-3 2-270,-1 1 1,0 0 0,0 0 0,-1 1-24,-3-1 0,1-1 1,-3-3-1,0-3 43,0-3 1,2-6-1,-4-4 1,1-5 139,1-5 0,-3-2 0,4-3 0,0-2-200,0-4 0,1-6 331,4-2 0,-5-4 0,-1 2 1</inkml:trace>
          <inkml:trace contextRef="#ctx0" brushRef="#br0" timeOffset="290655">7292 4715 11798,'-4'18'89,"1"5"0,0 10-469,2 7 0,-3 10 0,-1 6 1,0 5 958,0 2 0,-2 5 0,3-3 0,1-1-616,2-2 0,1-6 1,0-4-1,0-4-225,0-4 1,0 0-1,0-7 1,0-1 141,0-1 1,0-2 0,0-2-1,-1-2-140,-3-2 0,2-4 0,-5-6 1,1-1-64,0-2 1,-2-3-1,-3-3 1,0-5-419,0-1 1,0-4 350,-1-1 1,-4-9-1,-1-5 1</inkml:trace>
        </inkml:traceGroup>
      </inkml:traceGroup>
    </inkml:traceGroup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45:19.596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910161C2-E595-5C47-8903-9FD50B13F6A4}" emma:medium="tactile" emma:mode="ink">
          <msink:context xmlns:msink="http://schemas.microsoft.com/ink/2010/main" type="writingRegion" rotatedBoundingBox="7514,11275 20115,9031 20362,10420 7761,12664"/>
        </emma:interpretation>
      </emma:emma>
    </inkml:annotationXML>
    <inkml:traceGroup>
      <inkml:annotationXML>
        <emma:emma xmlns:emma="http://www.w3.org/2003/04/emma" version="1.0">
          <emma:interpretation id="{C78FE0D8-54C2-FA42-9373-EC81466ED44E}" emma:medium="tactile" emma:mode="ink">
            <msink:context xmlns:msink="http://schemas.microsoft.com/ink/2010/main" type="paragraph" rotatedBoundingBox="7514,11275 20115,9031 20362,10420 7761,1266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5BE0939-1870-CA42-A70E-D8F14E688D45}" emma:medium="tactile" emma:mode="ink">
              <msink:context xmlns:msink="http://schemas.microsoft.com/ink/2010/main" type="line" rotatedBoundingBox="7514,11275 20115,9031 20362,10420 7761,12664"/>
            </emma:interpretation>
          </emma:emma>
        </inkml:annotationXML>
        <inkml:traceGroup>
          <inkml:annotationXML>
            <emma:emma xmlns:emma="http://www.w3.org/2003/04/emma" version="1.0">
              <emma:interpretation id="{084BF8AD-A55C-F840-8E8D-9C4EB1D77D91}" emma:medium="tactile" emma:mode="ink">
                <msink:context xmlns:msink="http://schemas.microsoft.com/ink/2010/main" type="inkWord" rotatedBoundingBox="7593,11720 9422,11394 9558,12160 7729,12486"/>
              </emma:interpretation>
            </emma:emma>
          </inkml:annotationXML>
          <inkml:trace contextRef="#ctx0" brushRef="#br0">1 315 8423,'0'2'167,"-1"41"0,2 21 0,0 35 0,3-36 0,2-34 0,1-38 0,1-1-142,0-1 1,-1-39 0,-4-16 0,3 7 0,0 2 0,4-24 0,-2 35-1,0 34 1,1 1 0,1 0 84,1 0 0,0-2-125,0-2 0,1 6 0,0-3 27,3-2 0,-2 5 0,3-4 0,-1 0 83,0 5 1,1-4-1,-2 5 1,2-3 61,1-1 0,-2 1 1,3 1-1,-2 3-46,-2 1 0,2 1 0,-1 4 0,-1 0-30,-2 0 0,-1 1 0,1 2 0,-1 2-54,0 1 0,-1 1 0,-1 6 0,-3 1-34,-1 1 0,0 3 0,-2-2 1,0 2 104,0 2 1,-3-3 0,-3 1 0,0-1 13,0 1 1,-2-1 0,0 3 0,0-2-73,0-2 1,0 0 0,3-2-1,-2 2-58,1 2 0,-2-5 0,2 2 0,0-2-179,2-2 0,-3 0 74,0 1 1,-1-2-232,2-3 340,1-2 1,-1-5 0,5-2-1,3-5 41,1-4 0,2-4 0,3 1 1,2-2-75,2-1 1,-2-1 0,6-2 0,0 3-70,-2 0 0,3-1 1,-4 2-1,2-1 33,2 1 0,-3-3 0,1 4 103,-2 2 0,0 0 1,-1 2-1,3 0 0,-1-1-43,-2 1 1,-1 1 0,0 2 0,1 1 62,-2 2 0,0 0 0,-2 3-22,0-2 0,1 0 1,-2 6-45,-3 1 1,-1-1 0,-3 3 0,1 0 62,-2 2 0,-1 3 0,-1 1 1,0 2 21,0 2 1,0-2-1,-1 6 1,-3 1 26,-3 1 0,1 2 0,-2-2 1,1-1-29,0-1 0,-1-2 0,3 2-117,-2-4 1,5-3 0,-2 0-168,3-1-63,1 0 124,0-5 0,1-1 0,3-6 0,3-3 104,3-3 1,5-7-1,0-2 1,0-2-8,2-2 1,-1-1-1,4 0 1,-2 1 53,2 1 1,0 1-1,0-4 1,-2 4 48,-2 3 0,3 2 0,-3 2 0,0 0 51,1-1 0,-2 5 0,-4 1 0,0 1-42,0 2 1,0 2 0,1 0 0,-1-2-18,0 0 0,0-1 1,1 4 20,-1 0 1,-1 1 0,-1 2 0,-3 1 22,-1 3 0,2-4 1,-3 5-1,0 1-23,1 1 0,-4 1 0,4 0 1,-1 0 13,0 1 0,-1 3 0,-3 1 0,2 1 56,1 3 0,0-2 0,3 0 0,-1 1-19,-3-1 0,5 2 1,0-4-1,2 0 204,-2 0 1,3-1 0,-1-3-246,5-1 0,0 0 0,4 0 0,1 1 0,0-1-82,0 0 1,-1-4 0,6 1 0,1-1-261,1 0 1,2 1 0,-2-3-1,4 0-2137,2 0 1,6-1 1909,-1-4 0,11-20 0,-2-5 0</inkml:trace>
        </inkml:traceGroup>
        <inkml:traceGroup>
          <inkml:annotationXML>
            <emma:emma xmlns:emma="http://www.w3.org/2003/04/emma" version="1.0">
              <emma:interpretation id="{F3316B3A-9402-EC4A-92D1-23F1558B4F5F}" emma:medium="tactile" emma:mode="ink">
                <msink:context xmlns:msink="http://schemas.microsoft.com/ink/2010/main" type="inkWord" rotatedBoundingBox="15452,10515 16212,10379 16242,10544 15481,10679">
                  <msink:destinationLink direction="with" ref="{887AA6C2-A5C6-9D41-8904-2FA5E821D8BD}"/>
                </msink:context>
              </emma:interpretation>
            </emma:emma>
          </inkml:annotationXML>
          <inkml:trace contextRef="#ctx0" brushRef="#br0" timeOffset="3120">7775-1123 8580,'11'0'448,"6"-1"1,1-1 0,4-2-246,0 1 0,4 2 0,3 1 0,2 0 0,4 0 0,-1 0 0,-2 0 0,-2 0-156,1 0 0,1 0 1,-2 1-1,-4 2-216,-2 1 1,-2 4-1,0-1 1,1-1-119,-1-2 0,-3 1 0,-1-2 0,-1 1-117,1 1 1,-3-4 0,3 3 0,1-3 103,-2-1 0,5-1 0,-4-1-118,4-2 1,0-10-1,1 2 1</inkml:trace>
        </inkml:traceGroup>
        <inkml:traceGroup>
          <inkml:annotationXML>
            <emma:emma xmlns:emma="http://www.w3.org/2003/04/emma" version="1.0">
              <emma:interpretation id="{68511C22-16FB-1F41-A086-AD3597D8F6C1}" emma:medium="tactile" emma:mode="ink">
                <msink:context xmlns:msink="http://schemas.microsoft.com/ink/2010/main" type="inkWord" rotatedBoundingBox="16828,9616 20115,9031 20362,10420 17076,11005"/>
              </emma:interpretation>
            </emma:emma>
          </inkml:annotationXML>
          <inkml:trace contextRef="#ctx0" brushRef="#br0" timeOffset="3874">9910-1583 8450,'0'-11'140,"-1"-1"0,-3 1 0,-4 1 0,-3 3 0,-4 3 0,-4 3 0,-2 1 0,-1 0-283,-1 0 1,-1 0 0,-2 1-1,-2 3 93,-1 3 1,-2 4 0,3 4 0,1 4 65,-1 2 1,-2 2 0,3 0 0,-1 2 245,1 2 0,1 4 1,4-1-1,2 1-40,2-1 1,4 1 0,0-3 0,4-1-94,3 1 1,4-2-1,0-4 1,1 1-124,2-1 1,0-1 0,3-1-1,3-2 55,5-2 1,4 3 0,0-5 0,5-3-352,5-3 0,1-5 1,7 1-1,2-3-325,0-1 0,3-5 1,2-3-102,4-2 0,-6-11 0,5-2 0</inkml:trace>
          <inkml:trace contextRef="#ctx0" brushRef="#br0" timeOffset="4508">9359-1785 8355,'7'-2'119,"-4"-1"-22,-2-5 1,-1-2 0,2-1 0,0 0-1,2-1 1,0 1 0,-1-1 0,2-2-1,0-1 1,2 1-54,-1 2 0,-2 0 1,3 1-1,1 0 1,-1 1-1,1 3-244,0 3 1,-1-1 163,0 1 1,1 0 0,3 6 43,0 1 1,0 4-1,1 4 1,-1 0-1,1 0 1,2-1 0,1-1 300,-1-2-76,3-4 0,-4 6 0,3-6 0,-1 0-4,0-2 1,0-1 0,-3 0 0,2 0-47,1 0 0,0-4 0,-5-1-240,-3-1 1,3-1-1,-3-5 54,-1 1 1,3 0-1,-4 0 1,1 0-641,3-1 1,-3 1 0,0-1 0,0-2 74,1-1 0,0-4 0,4 3 0,2 0 261,2-1 1,2-8-1,6 2 1</inkml:trace>
          <inkml:trace contextRef="#ctx0" brushRef="#br0" timeOffset="291530">11033-1875 8437,'7'5'-232,"-2"-3"288,-5 6 1,-4-1-1,-1 4 1,0 1-1,-1-1 1,-1 0 0,-1 2-1,-2 0 89,-2 2 0,1 5 0,-1-1 0,-2 1-50,-1-1 1,-1 6-1,2-3 1,-2 3-48,-2 3 1,5-5-1,-4 3 1,2-1-33,0 2 1,-1-4-1,2 5 1,-1-2-29,2 0 1,0 0 0,2-3 0,0-2 45,-1-2 1,1 1-1,1-5 1,1-1 50,2-2 1,1-1 0,-3 1 77,2-1 0,-1 0-82,-3 0 1,3-3-78,1-1 1,3-3-249,-3 3 0,4-3-66,-1 4-26,-2-6 413,5 3 52,-4-5 0,6 0-65,3 0 1,-2 0 0,6 0-33,1 0 0,-3 0 0,1 0 0,2 0-4,1 0 1,-2 0 0,0 0 0,4 0 21,1 0 1,3 0-1,-1 0 1,4 0-41,2 0 1,6 0 0,0 0 0,2-1-5,2-3 0,3 2 1,2-6-1,0 1 26,-3 0 1,0-3 0,-3 4 0,1-1-3,-1-1 0,3 4 1,-4-2-1,1 0-46,-1 0 0,-4 3 0,3-2 1,-2 2-12,0-1 1,-3 0 0,-4 4 0,-1 0 25,0 0 1,2-4 0,-5 1-1,-2 0 22,0 2 1,-6 1-13,1 0 1,-4 0-244,3 0 257,-4 0 353,2 0 111,-5 0-441,-5 0 0,0-1 0,-4-2-17,1-1 0,1-3 0,-4 2-95,-1-1 0,5 2 0,-1-4 80,0 0 0,1-2 0,0 0 0,-1 1 13,2 1 1,-4 1 0,4-4-1,-1-1-8,-1 1 0,2-1 1,-3-2-1,2-1-16,-2 1 1,3-2 0,-1 0 0,1 0 6,0-1 0,2-1 1,-3 1-1,-1 1 30,2 0 0,-3 1 1,4 3-1,0-2 14,0-1 0,-2 0 0,2 4 0,0-1-3,0 1 1,-3-1 0,3-1 0,-1 1 17,-3 2 0,-1 1 0,-1-2 0,-1-1-48,-3 1 1,2 4 0,-2-1 0,3 1-42,0 1 0,1-4 0,0 2 0,1-2 3,2-1 0,0 3 1,3 2-52,-2 1 0,4-2 0,-5 3-209,-1 1-1805,5-3-66,-6 5 1770,8-4 0,-1 5 0,6 0 0,5 0 69,2 0 1,1 0 308,0 0 0,5-10 0,2-3 0</inkml:trace>
          <inkml:trace contextRef="#ctx0" brushRef="#br0" timeOffset="292680">11966-2078 8260,'-11'-5'-57,"-1"4"1,1-4 0,0 1 153,0 1 0,3-1 0,1 4 0,-2 0 0,-1 1 0,-1 3 1,1 3-1,1 3-62,1 2 1,1 3-1,-4 1 1,-1 1-18,1 3 0,1 5 1,2 1-1,1-1-70,2-1 0,2 2 0,3 1 0,0-2 41,0-2 0,5-1 0,2-3 0,3 0 61,1 1 1,4-4-1,0-1 1,0-1-9,1 1 0,2-4 0,4 2 1,1-4 0,-1-1 0,1-3 0,-1-1 0,2-3-30,2-1 0,2 0 0,3 0 1,-2-1-47,-2-3 0,4-6 1,-2-5-1,0 2-36,-3 0 0,1-3 0,1-3 0,-2-1 23,-2 1 0,3-4 1,-7 3-1,-1 0-4,-2-1 0,2-1 0,-4 0 1,-1-1-44,-2 1 0,-2-1 1,-2 1-1,-4 1 148,-3 2 0,-1-1 0,0 4 0,-1 0 56,-3-1 0,-6 2 0,-5 4 1,1 1-55,2 3 1,-3-2-1,-2 4 1,1 0-3,0 0 0,-3 1 1,3 4-1,0 0-30,0 0 1,1 0-1,3 1-43,1 3 1,0-1-1,0 4 1,1 2 0,1 1 22,1 1 1,2 2-1,-3 0 46,2 2 1,4 5 0,-2-1 0,2 4 0,-1 0-12,1 0 1,2 5 0,0-5 0,-2 1 19,0-1 1,-1 0 0,4 1 0,0 1-68,0 1 0,0 0 0,0-2 1,0 1 11,0 1 1,-1 4 0,-2-3 0,-2 1 4,-1-1 0,2 4 1,-2-2-1,0 0-60,-1-3 0,4-2 0,-5-2 0,1 1 0,-1-1-150,1 1 1,3-5 0,-3 0 23,-2-2 1,3 3 0,-1-4 0,2-2 0,3 0 0,1-2 0,1 0 0,-2 1-352,-1-1 0,1 5 0,-3 2 1</inkml:trace>
        </inkml:traceGroup>
      </inkml:traceGroup>
    </inkml:traceGroup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50:13.518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887AA6C2-A5C6-9D41-8904-2FA5E821D8BD}" emma:medium="tactile" emma:mode="ink">
          <msink:context xmlns:msink="http://schemas.microsoft.com/ink/2010/main" type="inkDrawing" rotatedBoundingBox="18080,10698 20131,10606 20132,10638 18081,10730" semanticType="underline" shapeName="Other">
            <msink:sourceLink direction="with" ref="{F3316B3A-9402-EC4A-92D1-23F1558B4F5F}"/>
          </msink:context>
        </emma:interpretation>
      </emma:emma>
    </inkml:annotationXML>
    <inkml:trace contextRef="#ctx0" brushRef="#br0">10404-920 7588,'8'-2'54,"-1"0"1,2-2 0,2 2 0,3 0-1,1 1 1,-1-1 36,-2-2 1,-1 0-1,0 4 1,1 0-41,-1 0 0,0 0 1,0 0-58,1 0 1,-1 0-1,0 0 1,2 0-2,2 0 0,-3 0 0,4 0 0,-1-1 14,0-3 0,5 3 0,-1-3 0,1 3-26,-1 1 1,2 0-1,-2 0 1,1 0 50,-2 0 0,4 0 0,-4 0 0,3 0 15,2 0 1,-2 0 0,-1 0-1,-2 0-41,-2 0 1,3 1-1,-4 2 1,-2 0 0,0 0 1,2-2 0,1-1 0,0 0-13,0 0 0,4 0 1,-1-1-1,2-2-12,2 0 0,-4-5 1,-1 4-1,2 1 81,1-2 0,-2 3 0,0-1 0,0 1-25,-2 2 0,4 0 0,-3 0 0,1 0-35,-1 0 0,0 0 0,2 0 1,-2 0 9,2 0 1,0 0 0,0 0-1,-1 0 0,1 0 1,1 0 0,2 0 0,-1 0-10,1 0 0,-1-1 0,1-1 0,-1-2 20,1 1 0,-1 2 1,0 1-1,0-1-21,-4-3 0,4 3 1,-5-3-1,2 3 15,0 1 0,-2 0 0,3 0 1,-2 0 22,-2 0 0,4-4 0,-2 0 1,2 2 6,-1 1 1,2 1 0,-3 0-1,1 0-33,-1 0 1,0-2 0,2 0 0,-3-2-47,-1 2 1,3 0 0,-3 2 0,1 0 8,-1 0 0,3 0 0,-3 0 0,0 0-4,0 0 0,-1 0 0,-4 0 0,1 0-132,-1 0 0,0 0 0,0 0-615,1 0-562,-1 5 1031,-5-3 0,-6 8 0,-6-4 0</inkml:trace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50:15.542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A93846C7-7B35-AF4C-8F44-EE6661385B7F}" emma:medium="tactile" emma:mode="ink">
          <msink:context xmlns:msink="http://schemas.microsoft.com/ink/2010/main" type="writingRegion" rotatedBoundingBox="18465,10766 25070,11656 24847,13307 18243,12417"/>
        </emma:interpretation>
      </emma:emma>
    </inkml:annotationXML>
    <inkml:traceGroup>
      <inkml:annotationXML>
        <emma:emma xmlns:emma="http://www.w3.org/2003/04/emma" version="1.0">
          <emma:interpretation id="{AC399D41-AC67-9D46-B790-FB7AF709D5F3}" emma:medium="tactile" emma:mode="ink">
            <msink:context xmlns:msink="http://schemas.microsoft.com/ink/2010/main" type="paragraph" rotatedBoundingBox="18465,10766 25070,11656 24847,13307 18243,1241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F307F75-BD75-DF4A-8ABA-BC8255991522}" emma:medium="tactile" emma:mode="ink">
              <msink:context xmlns:msink="http://schemas.microsoft.com/ink/2010/main" type="line" rotatedBoundingBox="18465,10766 25070,11656 24847,13307 18243,12417"/>
            </emma:interpretation>
          </emma:emma>
        </inkml:annotationXML>
        <inkml:traceGroup>
          <inkml:annotationXML>
            <emma:emma xmlns:emma="http://www.w3.org/2003/04/emma" version="1.0">
              <emma:interpretation id="{F9087E5A-1EAC-9643-9189-C209180EE44F}" emma:medium="tactile" emma:mode="ink">
                <msink:context xmlns:msink="http://schemas.microsoft.com/ink/2010/main" type="inkWord" rotatedBoundingBox="18465,10766 20400,11026 20237,12233 18303,11973"/>
              </emma:interpretation>
            </emma:emma>
          </inkml:annotationXML>
          <inkml:trace contextRef="#ctx0" brushRef="#br0">10741-516 8355,'6'0'270,"-1"1"1,-3 2-208,1 1 0,-1 1 0,3-3 1,-2 3-46,1 1 0,4 2 0,-5 3 1,0 1-27,-2 3 1,-1 3-1,0 6 1,0 1 0,0 1 1,4 0-1,0-2 1,-2 1 79,-1 1 0,1 0 1,0-3-1,2-1 40,-2 1 0,3-1 0,-1 1 0,0-1 9,1 0 0,-4-3 0,3 0 0,-3 0-69,-1-2 0,4 3 0,0-4 1,-2 1-9,-1-1 0,-1-1 1,0-4-1,0 0-33,0 0 1,0-3 0,0-1-52,0 2-158,0-4 156,0 0 37,0-5 1,0-5-1,0-2 1,0-3-2,0-2 0,0 0 0,0-2 0,0-2-37,0-1 1,0 2 0,-1-4 0,-1 0 9,-2 2 0,-1-5 0,2 4 71,0-4 1,-1 4 0,4 0 0,-1 1 0,-2 1-14,-1-1 1,1 1-1,3 2 1,0-2 49,0-1 0,0-1 1,0-2-1,0 1-49,0 0 0,3-1 0,1 0 0,0 1-16,1-1 1,-4 2-1,4 0 1,-1-1 23,0 1 0,-1-3 1,-3 4-1,0-1 79,0 3 1,-5-1 0,-1 1 23,0 1 1,0 3 0,3 2 9,-1 2 0,-3 3-69,3-3 0,0 3 10,4-4 0,0 5-83,0-5 46,0 6 0,2-3-53,1 5 0,4 0-77,4 0 0,0 3 0,-1 2 1,-1 0 51,-2 0 0,1 4 0,2-1 0,-2 2 2,0 1 1,-1 0 0,5 0-1,-1 1-3,0-1 0,0 4 0,1 0 0,-1-1-4,0-2 1,4-1 0,0-1 0,-1-1 23,-2-2 1,1 1-1,0 2 1,2-1 16,-1-2 1,-1 1-1,-1 2 1,2-2-50,1 0 0,0-4 1,-4 3-1,0 1-10,1-2 1,-1 4-1,0-4 1,0 2 5,1-1 1,-5-4 0,0 0 0,2 0 19,1 1 0,-2-3 1,-1 3 25,2-3 1,1-5 0,0-1 0,-1 0-20,-2 0 1,-1-4 0,2 2 0,-3-3-33,0-1 0,-3-4 1,5 0-1,-1 0 33,0-2 0,-3 1 0,2-4 17,0 2 0,-3 3 0,4-3 0,1 1 1,-2 0-9,0 1 1,2 1-1,-2 4 1,0 0 10,0-1 0,2 1 0,-2 0 6,2 0 0,0-1 6,4 1 0,-1 0 6,-2 0 1,1 3 0,-4 2-1,1 0-6,3 0 0,-3 2 0,1-2 0,1-1-12,-2 1 1,4 0 0,-4-3 31,1 2 0,-1 3 53,-2-4 0,-2 6 66,6-2-57,-6 3 19,3 1-78,-5 0 1,0 5-1,1 2 0,3 3 1,-3 2-1,3-1 1,-1 1-8,0 3 0,-2 2 0,3 3 0,-3-3 28,-1-1 1,0 4 0,0-1 0,2 2-6,1 2 0,-1-1 0,1 1 0,-1-1-41,-2 0 1,0 1-1,0 1 1,0 1 22,0 1 1,0 0 0,0-3-1,0-1 9,0 0 0,0-3 0,0 0 0,0 1 14,0 1 1,0 0 0,0-1 0,1-1-25,3 1 1,-3 0 0,4 0 0,-1-1-30,-1 1 0,1-3 0,-3 1 1,2-1 19,1 1 0,1-3 0,-3 2 0,2-1-2,-2-2 0,0-2 0,-1 0-26,3-1 0,-3 0 1,3 0 12,-3 1 1,-1-1-15,0 0 0,0-3 1,0-1-59,0 2 0,0-3 1,0 2-193,0 0 0,-1-1-500,-3 0 0,3-3-1668,-3 3 1342,3-4 0,2 1 729,3-8 1,2-2-1,5-6 1</inkml:trace>
          <inkml:trace contextRef="#ctx0" brushRef="#br0" timeOffset="910">11876-10 7700,'6'-2'319,"-2"-1"0,1-4 0,0-4-140,1 0 1,-2 0 0,3-1-59,2 1 1,-3 1 0,2 2-37,1 0 1,1 2 0,1-2-159,0 5 1,0 1 0,0 2-71,1 0 1,-1 0 126,0 0 1,-1 2 0,-1 0 23,-2 2 1,-3 3 0,2-2 231,-1 2 1,3-4-130,-4 5 1,-2-1-1,-4 4-89,-2 1 0,-5-1 0,2 0 0,-3 0-3,-2 1 1,1 0 0,0 2-1,1 1-73,2-1 0,-2-2 0,3-2 0,-2-1-512,2-2 1,1 1-696,2 3-234,3 0 1385,-4 0 0,5 1 0,0-1 0</inkml:trace>
          <inkml:trace contextRef="#ctx0" brushRef="#br0" timeOffset="481">11921-44 8374,'6'7'292,"-2"1"0,-3 1 0,-1 1 0,1 1 0,2 0 17,1 0 0,-1 4 0,-3 2 1,0 0-498,0 3 1,0 1 0,0 2 0,0-1 161,0 1 0,0-1 0,0 1 1,0-1 138,0 1 0,0-1 1,0 0-1,0 0-21,0-4 0,0 2 0,0-3 0,0-1-132,0 0 0,0-1 1,0-4-1,0 1-383,0-1 0,-1 0-1139,-3 0 845,3 0 1,-4-6-1,5-5 569,0-6 1,5-9 0,1-2 0</inkml:trace>
          <inkml:trace contextRef="#ctx0" brushRef="#br0" timeOffset="1674">11966 417 7918,'11'11'-299,"-3"-5"1,-1-2 0,2-3 472,1-1 1,-3-1 0,1-3 0,2-2-1,2-2 1,3 1 0,-1-2 0,-2-1-127,0-1 0,-1 0 1,1-2-1,2-1-192,1-1 1,0-1-1,-3 2 1,2-2 197,1-1 1,4-2-1,-3-3 1,0-1 48,1 1 0,-1-1 1,-2 1-1,2-1 44,1 1 0,-3-2 0,2-1 0,-1-1 9,0 1 0,0-3 0,-4 2 0,1 1-113,-1 2 0,-1 1 0,-1 2 0,-3 3-39,-1 1 1,-1 1 0,-4 3 33,0 1 0,0 0 0,0 0 2,0-1 0,-4 5 0,-1 1-81,-1 1 1,2 1-1,-4 4 1,0 0 38,-2 0 1,-2 1-1,1 2 2,0 0 1,3 5 0,1-3-1,-1 1 9,2 3 0,-4-3 0,3 2 1,-3 0-3,-1 2 0,3 2 0,1 0 0,-2 2 48,-1 1 1,2 0 0,2-4 0,0 0 106,0 1 1,2 3 0,-4 1 0,1 1-45,1 3 0,-3 1 0,4 2 0,0-1-70,0 1 1,1-1-1,4 0 1,0-3-64,0 0 1,0-1-1,0 2 1,0-2 0,0 1-1,0 0 147,0 0 0,4-2-30,0 2 0,4-2 0,0-3 0,1 1 3,-2-1 0,3-2 0,-2-2 0,2-1-117,1-2 0,0 0 1,0 1-1,1-1-313,-1-2 0,0-2 1,1-3-1,2 0 124,1 0 0,0 0 0,-2-1 0,0-3-409,2-3 0,5-3 0,-2-3 0,1 0 111,-1-2 1,-4 0-1,1 2 267,-3-2 0,5-2 0,0-6 0</inkml:trace>
        </inkml:traceGroup>
        <inkml:traceGroup>
          <inkml:annotationXML>
            <emma:emma xmlns:emma="http://www.w3.org/2003/04/emma" version="1.0">
              <emma:interpretation id="{81B5BB32-167F-CC4E-A2FE-7E4309AAF6BE}" emma:medium="tactile" emma:mode="ink">
                <msink:context xmlns:msink="http://schemas.microsoft.com/ink/2010/main" type="inkWord" rotatedBoundingBox="21423,11955 21688,11991 21570,12865 21306,12830"/>
              </emma:interpretation>
            </emma:emma>
          </inkml:annotationXML>
          <inkml:trace contextRef="#ctx0" brushRef="#br0" timeOffset="8791">13932 787 8029,'-5'7'-1355,"-3"-4"1612,-2-1 0,3-2-326,-1 0 1,5 0 150,-5 0 0,4-2-66,-3-1 0,4-4 106,0-4 0,5 4 151,2-1 1,5 6-64,-2-2 1,-1 3-101,2 1 0,-1 5 1,3 2-36,-2 3 1,1 1 0,-6 2-1,0 1-49,-2 1 0,-1 4 0,-1 0 1,-3 2-92,-3 2 0,-8-1 1,-3 1-1,-2 1-279,-2 2 0,-2-2 1,-7 3-1,2-1-68,2 0 0,-3-1 160,3-6 1,-4 2 0,3-3 0</inkml:trace>
          <inkml:trace contextRef="#ctx0" brushRef="#br0" timeOffset="8232">13853 450 8448,'0'-11'258,"0"5"0,0 0 0,0 4-1245,0 2 1,1 3 76,3 8 758,-3-5 1,9 9 0,-3-2 0</inkml:trace>
          <inkml:trace contextRef="#ctx0" brushRef="#br0" timeOffset="23730">13921 349 8264,'5'6'37,"-4"-1"219,4-5 1,-5 2-109,0 1 1,-1-1 0,-2 3-187,-1 0 0,-4-3 0,1 6-173,1 0 0,-3-1 0,4-1 0,0 0-173,0 0 349,2-3 189,3 2 0,0-4 92,0 3 1,-2-3-116,-1 3 1,0-3-1,-4-1 72,-2 0-109,4 0 0,0-1-207,5-3 0,1-2 0,3-4-61,3 2 1,3-2 0,2 4 0,-1-1 100,0-1 1,0 6 0,1-3 55,-1 0 0,0 2 0,0-3-36,1 1 0,-5 1 144,1 4 1,-6 1 18,2 3 0,-3 2 1,-2 6-7,-3-1 1,2-4 0,-6 0-1,1-1-13,0 0 1,-3 0-1,3 3 1,-3-3 9,-1-1 0,1 0 1,1-2-117,1 1 1,1-1-164,-4-3 0,4-1 0,4-3 40,1-3 1,2 1 0,0-2 29,0-1 0,0-1 0,0-1 99,0 0 0,0 0 1,0-1-24,0 1 97,0 5 1,5 1 0,0 6 1,4 3 48,-1 3 0,-6 0 1,2 0-52,-3 2 0,-1 1 1,0 1-1,0 0-11,0 1 1,-1-5 0,-2 1 0,-2-1 5,-1-1 0,2 4-72,-3-2 1,3-3-172,-3-2-431,4-1 1,-2-4 239,5-1 1,1 2 0,2-4 0,2 1 164,1 0 0,-3-5 0,2 3 1</inkml:trace>
        </inkml:traceGroup>
        <inkml:traceGroup>
          <inkml:annotationXML>
            <emma:emma xmlns:emma="http://www.w3.org/2003/04/emma" version="1.0">
              <emma:interpretation id="{C2CC3675-2ADD-1349-8ED0-408EC2224893}" emma:medium="tactile" emma:mode="ink">
                <msink:context xmlns:msink="http://schemas.microsoft.com/ink/2010/main" type="inkWord" rotatedBoundingBox="22369,11321 25066,11684 24912,12826 22215,12463"/>
              </emma:interpretation>
            </emma:emma>
          </inkml:annotationXML>
          <inkml:trace contextRef="#ctx0" brushRef="#br0" timeOffset="10136">14662-89 8355,'6'0'-66,"-1"-5"0,-5-2 0,2-2 0,0 0 0,3 2 0,0-2 0,1 0 0,1 0 0,1 2 0,2-1 243,2 2 0,-1-3 0,0 6 1,0 0-195,1 2 1,-1 1 0,0 0 0,0 0 9,0 0 0,1 1 0,-1 3 0,0 2-15,0 0 0,-3 4 0,-2-2 0,0 1 92,1-2 1,-4 3 0,4-2 171,-2 2 0,-2 2-100,-3 3 0,4 1 0,0 3-38,-2-4 1,0-6 0,-1-3 94,3-1 0,2-1-137,5-4 0,0 0 0,1-2 0,-1-3-130,0-6 0,0 0 0,0-4 1,1 2-266,-1 2 0,0-4 1,0 0-1,1 2-90,-1 0 0,-1 2 0,0 0 35,1-1 1,-2 2 155,6 3 1,-3-8 0,0 2 0</inkml:trace>
          <inkml:trace contextRef="#ctx0" brushRef="#br0" timeOffset="9529">15112 360 8355,'7'0'-448,"1"0"1,-6-5 0,2-2 0,-4-3 717,-4-1 1,2 3 0,-6 2 0,-1 1 0,-1 1 0,-1 0 0,-1 1 0,-2 0-191,-1 2 1,-5 6 0,2 2 0,0 3-28,-1 2 0,0 4 1,-3 3-1,-1 3-13,1 4 0,-4 3 0,-1 5 0,2 1-2,2 2 0,2-2 0,1 3 0,2-3 11,2-2 1,5-4 0,4-3 0,2-2-36,3-2 0,2-4 0,4-3 1,3-3-17,3 0 0,6-6 0,4-3 0,5-1-85,5-2 1,4-7 0,3-4 0,3-6-339,0-4 0,8-3 0,-5-1 0,1-3-88,-1 0 1,-7-2-1,2-4 1</inkml:trace>
          <inkml:trace contextRef="#ctx0" brushRef="#br0" timeOffset="11012">15437 821 8355,'-11'5'0,"4"-4"1,-1 3 0,-1-3 138,-1-1 0,-1-1 0,0-3-59,0-3 1,4-3-1,4-1 1,1-1-1,2 1 1,0 0-1,0-2 1,2 0-167,1-2 0,4-5 0,4 2 0,0 1 81,0 2 0,4-1 0,2 1 0,-1 1-112,0 1 0,-1 2 0,-2 0 1,0 1 57,2 2 1,0 3 0,-4 5 0,1 0 60,-1 0 1,-4 7 0,1 4 0,-1 5 21,0 2 0,3 2 0,-4-4 0,0 0 72,-2 0 1,-2 3-1,1-4 71,1-1 1,1-2-38,-2-1 0,2-3 0,4-2-39,-1-1 1,-1-2-1,4-7-65,1-4 0,-1-3 0,0-3 0,0-1-112,0 2 1,-1-5 0,-1-1 0,-3-2 19,-1-1 1,3-1 0,-4 2 0,-1 1 0,1 3 0,0 0-1,-2 2-1414,0-1 1165,-2 9 1,3-8-1,1 7-309,-1-2 555,-2 4 1,4-4 0,1 4 0</inkml:trace>
          <inkml:trace contextRef="#ctx0" brushRef="#br0" timeOffset="11583">16392 136 8355,'-17'0'104,"1"0"0,4 0-38,1 0 1,-4 1 0,0 3 0,0 4-12,-1 6 1,2 4-1,-4 4 1,-2 1 11,-2-1 0,1 6 0,1 1 1,1 4-226,-1 1 0,4-1 0,1 1 0,3 0 85,1-1 1,3 0 0,2-2 0,1-2 95,2-2 0,2 3 0,2-4 0,3-1 5,4-1 0,2-5 1,2-2-1,2 1 4,1-1 1,5-4 0,-2-1-1,2-4 2,-1-3 1,2-1 0,-2-4 0,2-2-4,2-1 1,-1-5-1,1-7 1,-1-2-39,1-1 1,-2-7 0,-1 1 0,-3-2-18,0-1 1,-4-3 0,-4 2 0,-1 0 16,0-4 0,-3 0 0,-1-1 0,-3 2-1,-1 1 0,0 2 0,0-2 1,0 3 2,0 4 1,-4 0-1,-1 1 1,0 1 9,1 2 0,-5-1 0,1 4 1,-2-1-76,-1 1 1,0 1 0,0 4 0,-1 1 0,1 1-126,0 2 0,0 4 0,-1-1 67,1 3 0,4 2 0,-1 3-1033,-1 4 1007,4 2 0,-5 6 0,4 1 0</inkml:trace>
          <inkml:trace contextRef="#ctx0" brushRef="#br0" timeOffset="20261">16819 124 7918,'0'-7'-1003,"0"-1"2380,0 0-1072,0 3 0,-5 0-222,-2 5 0,1 4 1,-1 0-1,1 3 35,0 1 0,-2 2 1,-3 2-1,0 0-65,0 3 0,-1-1 0,1 5 0,0 1-3,0 1 1,-1 1 0,1 1 0,0-1-55,0 1 1,1-1 0,1 2 0,2 1-5,-2 1 0,3 0 0,-1-2 0,1 1-5,0 1 0,3 0 0,-2-2 0,2 1 13,-1 1 1,0 1 0,5-5-1,2 0 48,1 1 1,4-2-1,0-1 1,2-2-26,1-2 1,0-1-1,1-4 1,-1 0 6,0 1 0,4-5 0,0-1-290,-1-1 0,-2-1 0,-1-4 9,1 0 1,-5 0 0,-1-1 0,1-2-148,-1-1 0,-2-3 0,2 2-291,-1-1 1,2-2 608,-3-3 0,0-5 0,-4-2 0</inkml:trace>
          <inkml:trace contextRef="#ctx0" brushRef="#br0" timeOffset="20793">17010 237 8754,'0'-5'268,"0"5"1,0 6-275,0 4 1,0 5 0,-1 1-1,-1 2 1,-3 2 0,0 1-1,-2 1 1,2 1-53,0-1 0,-2 1 1,3-1-1,2-1 20,0-2 1,2-1 0,0-5-1,0 2-22,0-1 0,0-1 1,0-2-1,0 0-120,0 0 1,0 1-1,0-1 1,0 0-109,0 0 1,0 1-1,0-1-101,0 0 1,0 0-90,0 0 463,0-4 1,-5 3-1,-1-4 1</inkml:trace>
          <inkml:trace contextRef="#ctx0" brushRef="#br0" timeOffset="21448">17134 12 8972,'5'8'0,"2"-2"0,3 0 81,2 0 1,-1 3 0,0 5 0,0 2 0,1 0 0,0 2 0,2-1 0,1 3-181,-2 1 0,0-2 0,-2 0 0,0 1-10,1 1 0,-6 2 0,-1-1 0,-1 0 150,-1 1 0,1-1 1,-4 1-1,0-1 64,0 1 1,-1-1-1,-3 2 1,-2 1 37,0 1 0,-4-1 1,3-5-1,0-1-50,-1 1 0,2 0 0,-3 0 1,2-2-69,-2 2 0,-1 0 1,0 0-1,1-2-81,2-2 1,-2 0 0,-4-2-1,-2 1-51,1-1 1,1 2 0,2-1-81,0-1 1,0-2-245,-1-1-580,1-4 352,5-2 1,6-5-212,7 0 832,3 0 0,2-5 0,-1-2 0</inkml:trace>
        </inkml:traceGroup>
      </inkml:traceGroup>
    </inkml:traceGroup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45:22.130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CBBD8D2D-F6F7-4247-ADEF-5B9C1C6E2A0E}" emma:medium="tactile" emma:mode="ink">
          <msink:context xmlns:msink="http://schemas.microsoft.com/ink/2010/main" type="inkDrawing" rotatedBoundingBox="13735,12003 14187,11091 15157,11571 14705,12483" hotPoints="14708,11773 14238,12244 13768,11773 14238,11303" semanticType="enclosure" shapeName="Circle"/>
        </emma:interpretation>
      </emma:emma>
    </inkml:annotationXML>
    <inkml:trace contextRef="#ctx0" brushRef="#br0">6281-33 8569,'6'11'0,"-1"1"141,0-1 0,0 4 1,5 1-1,-1 0 1,2 2-1,0-1 1,3 2-1,0-2-148,2-2 1,-2-2-1,4-2 1,2 0-1,2-1 1,0-2-1,1-4 1,-1-3 137,1-1 1,-1 0 0,2 0-69,2 0 1,-2-5 0,2-4 0,-2-3 0,-1-5 61,4 0 1,-4 2-1,3-5 1,-2-1-94,-1 0 0,-2-8 0,-1 6 0,-3 0-91,0-1 1,1-2 0,-4 0 0,-3 1-66,-2 1 0,-7 1 0,2 2 1,-3 1 107,-1 1 0,-1 4 1,-1-2-1,-3 1 53,-2 2 1,0-2 0,-4 1 0,-2 2-10,-2 5 1,2-2 0,-6 3-1,-1 1-13,-1 2 0,-2 3 0,1 1 0,-2 0-42,-2 0 0,-2 1 0,-3 3 0,1 4 15,-1 2 0,2 2 0,-1 3 0,0 3 43,2-1 1,-1 4 0,4-2-1,-1 2 29,1 2 0,-3-1 0,2 2 0,1 1 2,1 1 0,6 4 1,0-4-1,2 0 74,2 2 1,3-4 0,2 2-1,3-2-35,1-2 1,1 2 0,4 1 0,0 1-23,0-1 1,4-1-1,1-2 1,1 1 7,3-1 0,2 4 0,3 0 1,1-1-2,-1-1 1,2 1 0,0-1-11,2-3 1,0-1-1,6 1 1,1-1-1,2-2 81,2-2 1,-3-1-1,4-5 1,2-1-82,0-2 0,5-4 0,1 0 0,-1-1-143,2-2 1,-3-2-1,5-1 1,1-5-413,-2-2 1,3-1-1,-2 0 1,2-1-905,-2 1 0,2-4 507,-6 0 1,5-5 0,-2 3 0</inkml:trace>
  </inkml:traceGroup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01.013"/>
    </inkml:context>
    <inkml:brush xml:id="br0">
      <inkml:brushProperty name="width" value="0.09071" units="cm"/>
      <inkml:brushProperty name="height" value="0.09071" units="cm"/>
      <inkml:brushProperty name="color" value="#0CAC38"/>
    </inkml:brush>
  </inkml:definitions>
  <inkml:traceGroup>
    <inkml:annotationXML>
      <emma:emma xmlns:emma="http://www.w3.org/2003/04/emma" version="1.0">
        <emma:interpretation id="{6127B4F3-E074-C546-BC12-4620715598C6}" emma:medium="tactile" emma:mode="ink">
          <msink:context xmlns:msink="http://schemas.microsoft.com/ink/2010/main" type="inkDrawing" rotatedBoundingBox="1111,10005 5574,9625 5906,13519 1442,13899" hotPoints="2887,10019 5414,11413 4455,13477 1828,13645" semanticType="enclosure" shapeName="Quadrilateral">
            <msink:sourceLink direction="with" ref="{4AEA3712-3D94-5E4E-9AC4-C95E8C122B9B}"/>
            <msink:sourceLink direction="with" ref="{BE8BB8DA-BD3F-284F-9A52-F2A7E0E21B05}"/>
            <msink:sourceLink direction="with" ref="{D732AB9A-1E1E-0E44-B87F-48CB91AF0189}"/>
            <msink:sourceLink direction="with" ref="{C685C797-5ECA-824C-A545-64A4B87F8682}"/>
            <msink:sourceLink direction="with" ref="{618FAB5E-53CE-974C-B75E-659D2AC59159}"/>
          </msink:context>
        </emma:interpretation>
      </emma:emma>
    </inkml:annotationXML>
    <inkml:trace contextRef="#ctx0" brushRef="#br0">-6471-529 8202,'0'11'-893,"1"-1"931,3-3 0,-1 0 0,5-5 0,4 3 1,1 0-1,1 1 0,0 1 0,0 0-5,1-1 0,5 4 0,-3-2 0,2 2 15,-1 1 0,1-1 1,4-1-1,-1-3-4,1-1 1,-1 2-1,1-3 1,-1-1 7,0-2 0,1-1 1,-1 0-1,1-1 80,-1-3 0,5 1 0,-1-4 0,0-2-17,1-1 0,-2-5 1,4-1-1,-1-2-41,-3-1 0,3-3 0,1 0 0,1-1-62,0 1 1,-4-2-1,3 0 1,0-1 19,-1 1 1,-2 2-1,4-4 1,0 1-123,-1-1 0,2 2 1,-3-2-1,-1 1 77,1-1 0,2 2 0,-4-2 0,-1 2 78,-1 2 1,-1-1 0,2-1-1,1 0-12,-1-3 0,-1 1 0,-1 4 0,-1-1-53,1 1 0,-1-5 0,1 1 0,-1 0 7,0-1 0,1 3 0,1-4 0,1 2-16,1 0 0,-4-4 0,-3 4 0,1 1-2,1 1 0,-2 2 0,-2 0 0,0 2 27,-4 2 1,0 3 0,-2-3-1,-1 2-7,-2 2 1,0 2 0,-3 1 0,0-1 2,0 1 1,3 0 0,-3 0 1,1-1 0,-2 1 0,2 0 0,-1 0-17,-3-1 1,3 1 0,0 0-20,2 0 0,-5 0 116,2-1 13,-3 6-95,-1 1 1,1 5-8,3 0 0,-3 5-7,3 3 0,-1-2 1,-1 1-1,3 2 1,0 1 50,0 1 1,3 0 0,-3 1-13,1-1 0,-2 0 0,2 0 0,0 2 1,0 1 3,3 1 0,1 5 0,0-2 0,-1 4 104,-2 0 0,1 0 1,3 1-1,0-1-79,0 1 1,1-1 0,0 1 0,2-2-12,1-2 1,5 2 0,-1-2-1,1 2 2,-2 1 1,7 1 0,-2-1 0,0 1-6,1-1 1,2 2 0,1 1 0,-2 1-58,-2-1 0,4-1 0,0-2 0,0 1-10,1-1 1,2 4 0,-3 1 0,1-2 47,-1-2 1,3 0 0,-2 1 0,-1-1 89,1 0 1,3 5 0,-2-5 0,0-1-30,1-2 0,0 2 0,3-5 1,-2 2-31,-1 0 1,0-5 0,4 5-1,-2 0-44,-2-2 0,3 1 0,-5-4 0,2 2 4,0 1 1,-1-3 0,2 1 0,-1-2-65,1-2 1,-3 0 0,-1 0-1,-1 0-57,1 1 1,3-1-1,-3 0 1,1-1 95,-1-2 1,4 2 0,-2-4-1,1 0 56,0-2 0,-1 1 0,2-1 0,-3-2 5,0-1 1,3 3-1,-1 0 1,1-2-23,-1 0 1,1-2 0,-3 0-1,-1 1-21,1 3 0,-2-3 1,-3 4-1,-1-1-2,0-1 0,1 5 0,-1-3 0,1 0-6,-1 0 0,5 2 1,-2-3-1,-3 0-9,-2 1 1,-1-4 0,3 3 0,1-3 39,-1-1 1,-1 0 0,-1 0 0,-2 0-43,-2 0 1,0 0 0,-2 0-1,1 0 1,0 0-1,-4 0 54,0 0 35,-4 0 108,-2 0-275,-5 0 37,-5 0 0,-2 0 0,-4 0-17,0 0 0,0 0 0,-1 1 57,1 3 1,0-2-1,0 5 1,-2-1 5,-2 0 1,3 2-1,-3 3 1,1-1 5,-1-3 1,1 7-1,-3-3 1,1 2-7,2-1 1,-4 3-1,0 2 1,-2-1-21,1 0 0,-2 4 0,2-1 1,-2 2-57,-2 1 0,1 5 1,-1-1-1,1 0 50,0 2 0,-1-4 1,1 6-1,-1 0 60,1-1 1,-1 2-1,1-3 1,1-1-1,2 1 0,-2 2 1,3-3-1,-1 2-20,1 2 1,0 0 0,-2 0 0,3-1 12,0 2 0,-1 0 0,2 2 1,-1 1-24,1 2 0,-3-1 0,3 6 1,0 1 10,0 5 1,-4 3 0,2 5 0,-1-1 4,1-3 0,3 0 0,-3-5 0,2 2 9,2-2 1,-2-1 0,1-2 0,1-2-1,2 0 0,-3-2 0,0 2 1,2-2-2,5-1 1,-2-6 0,2-3 0,-2 0-6,-1-1 0,1-1 1,1-6-1,2 0-6,-2 1 0,-1-1 1,0 1-1,1-2-64,2-2 0,3 1 1,-2-5-1,0-1 10,-1-2 1,5-5 0,-2 1-81,3 1-58,1-4 121,0 0 1,-1-5 60,-3 0 1,3-2-1,-4 0 1,0-2 1,3-1-1,-3 1 4,0-3 1,-1-3 0,-5-1-18,0 0 1,0 1 0,-1 1-1,1 1-6,0 0 0,0 1 1,-1 0-1,0-2-12,-3-1 1,1 3 0,-3-1 0,-1 1-14,1 0 1,-2-3-1,-3 4 1,-1-1 9,1-1 1,-5 2 0,0-3-1,-2 3 3,-2 1 0,0-3 1,0 5-1,1 0-1,-2 2 0,-4 1 1,-1 0-1,1 0-1,1 0 1,1 0 0,-1 0-1,-1 0 33,-2 0 1,1 0 0,2 1 0,-1 2-15,-2 0 1,0 6 0,1-3 0,-1 2-13,-2-1 0,2-3 0,-3 4 0,0-1-9,1-1 1,-4 3 0,3-5 0,-1 0 17,0 1 0,-4 0 0,4 3 1,-2-1-3,-3-2 1,2 3 0,-4-1 0,4 0 2,4 1 0,-7-5 0,3 5 0,-1-1-17,0 0 0,1 3 0,0-4 0,0 1 38,0 1 0,4-1 1,1 3-1,2-1 31,1-2 0,0 0 0,2 0 0,4-2-44,2 0 1,-1-4 0,4 4-1,1-1 0,1 0 0,2 0 0,-1-4 1,2 0-2,2 0 0,-2 0 0,4 0-96,-1 0 1,2-2 0,5-1 0,-1-5 100,1-2 1,4 3 0,0-1-14,2-1 1,2 3 0,3-1-40,0-2 1,0 3-1,1-1 1,1 1 17,2 0 0,5 4 1,-3-3-1,2 1 26,-1 0 1,1-3-1,3 2 16,0-2 1,2 4 0,0-4 0,2 1 0,0 0 15,1-3 0,-2-1 1,4-2-1,-1-2 98,1-1 0,-1-1 0,3 2 1,-1-2-113,1-2 1,0 0 0,0-5-1,-2 1-22,2-1 1,-2-1 0,1-1 0,1-2 3,1-2 0,1-2 1,1-5-1,-2-2-4,-2 2 0,6-4 0,-4-1 0,0-3-4,-1-1-1,-1 0 1,2 1 0,-2-1-25,-4 0 1,1 3 0,-1 1 0,-3 0 22,-3 1 0,0 1 1,-5 6-1,-2-1 16,-1 0 0,-1 4 0,0 0 0,0 0 41,0 2 0,-3-3 1,-2 3-1,-2 1 5,-1-1 1,-1-2-1,0 3 1,2-2-14,-2-2 1,-1 3 0,-1 1 0,0 1-28,-1-1 1,1 1 0,0 4 0,0-1-17,-1 1 1,1-1 0,0 2 0,0 1-5,-1 1 1,-3 2-1,0-3 1,2 1 10,0-1 0,-2 0 0,-1 0 0,0 3 18,0 1 1,-3-3 0,3 3 0,-2-1-18,-2 1 1,3-3 0,-1 4 0,1 1-13,-1-3 1,5 5 0,-4-4 0,2 1-5,0 0 1,-3 0 0,3 3 0,0 1-2,-2 0 1,4 0 0,-6-1 0,0 1 0,2 0 1,-3 0-1,4 0 1,-1 1 4,1 2 1,-4-2-1,3 3 1,-2-3 5,0-2 0,0-3 0,-2 0 0,1 2 40,2 0 1,3 2 0,-4 1-7,-1 2 1,2-2-1,1 4 1,1 0-1,1 2-49,-2 3 1,5 1 0,-4 0 0,1 0-157,0 0 1,0 0-1,4 0-320,-1 0 1,1 0-1,1 1-1069,3 3 1,2-2-240,5 6 1418,0-1 1,5 5 0,1-1 0</inkml:trace>
  </inkml:traceGroup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06.136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4AEA3712-3D94-5E4E-9AC4-C95E8C122B9B}" emma:medium="tactile" emma:mode="ink">
          <msink:context xmlns:msink="http://schemas.microsoft.com/ink/2010/main" type="writingRegion" rotatedBoundingBox="5599,11277 5801,11277 5801,11524 5599,11524">
            <msink:destinationLink direction="with" ref="{6127B4F3-E074-C546-BC12-4620715598C6}"/>
          </msink:context>
        </emma:interpretation>
      </emma:emma>
    </inkml:annotationXML>
    <inkml:traceGroup>
      <inkml:annotationXML>
        <emma:emma xmlns:emma="http://www.w3.org/2003/04/emma" version="1.0">
          <emma:interpretation id="{2CFA877F-2608-4A4A-8BEE-A16E70D460EF}" emma:medium="tactile" emma:mode="ink">
            <msink:context xmlns:msink="http://schemas.microsoft.com/ink/2010/main" type="paragraph" rotatedBoundingBox="5599,11277 5801,11277 5801,11524 5599,1152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FCD4DBB-F896-494D-B812-E35198C02BC7}" emma:medium="tactile" emma:mode="ink">
              <msink:context xmlns:msink="http://schemas.microsoft.com/ink/2010/main" type="line" rotatedBoundingBox="5599,11277 5801,11277 5801,11524 5599,11524"/>
            </emma:interpretation>
          </emma:emma>
        </inkml:annotationXML>
        <inkml:traceGroup>
          <inkml:annotationXML>
            <emma:emma xmlns:emma="http://www.w3.org/2003/04/emma" version="1.0">
              <emma:interpretation id="{D571D8E3-27BB-F64A-BBB6-9705D5CD19C1}" emma:medium="tactile" emma:mode="ink">
                <msink:context xmlns:msink="http://schemas.microsoft.com/ink/2010/main" type="inkWord" rotatedBoundingBox="5599,11277 5801,11277 5801,11524 5599,11524"/>
              </emma:interpretation>
            </emma:emma>
          </inkml:annotationXML>
          <inkml:trace contextRef="#ctx0" brushRef="#br0">11 56 7700,'14'0'501,"-3"0"1,-6 0 0,3 0-167,0 0 0,2 0 1,2 2-428,-1 1 0,-4 0-362,1 4 1,-4 0 487,3 0 1,-6 2-17,-1-6 1,-1 1 0,-6-4 12,-2 0 1,-1 0 0,-1 0 57,-1 0 0,1-1 0,0-3 74,0-3 1,1-3-1,2-1-53,5-1 0,1 1 0,2 0-114,0 0 0,2 1 0,1 2-48,5 4 1,-2 3 0,2 1-22,0 0 1,2 5-1,0 3 1,-1 2 164,-2 1 1,-3 0 0,2 0 0,1 1 97,-1-1 1,-4 0 0,2 0-134,-3 0 0,-1 1 0,0-1 0,0 0-36,0 0 1,-1-1 0,-3-1 0,-2-1-93,0 0 0,-4 1 0,2 0 29,-2-2 0,-1-4 119,0 1 1,1-4 0,3-4-73,3-4 0,3-3 0,1-3 0,0-1 25,0 2 0,1-4 0,3 1 1,3 0-89,3 0 1,-2 2 0,-1 5-1,2 2 32,1-2 1,1 4-1,1 1 1,2 3 23,1 1 0,0 0 1,-4 1-1,-1 3 19,-2 4 1,1 2-1,-4 1 1,0 0 80,0 0 0,-2 0 0,-4 1 0,-3-1-50,-3 0 1,-3 0 0,-1 1 0,-1-1-79,1 0 0,-1 0 1,-2-1-1,-1-1-185,1-1 1,2-6 0,0 2 0,2-2-96,3 2 1,-3-3 0,3 3-688,-3-3 1,-2-1-1,1 0 1</inkml:trace>
        </inkml:traceGroup>
      </inkml:traceGroup>
    </inkml:traceGroup>
  </inkml:traceGroup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09.339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BE8BB8DA-BD3F-284F-9A52-F2A7E0E21B05}" emma:medium="tactile" emma:mode="ink">
          <msink:context xmlns:msink="http://schemas.microsoft.com/ink/2010/main" type="writingRegion" rotatedBoundingBox="3226,12050 4971,11471 5614,13410 3869,13989">
            <msink:destinationLink direction="with" ref="{6127B4F3-E074-C546-BC12-4620715598C6}"/>
          </msink:context>
        </emma:interpretation>
      </emma:emma>
    </inkml:annotationXML>
    <inkml:traceGroup>
      <inkml:annotationXML>
        <emma:emma xmlns:emma="http://www.w3.org/2003/04/emma" version="1.0">
          <emma:interpretation id="{05623676-2F12-1347-A194-C134495DFDEA}" emma:medium="tactile" emma:mode="ink">
            <msink:context xmlns:msink="http://schemas.microsoft.com/ink/2010/main" type="paragraph" rotatedBoundingBox="3242,12044 4971,11471 5077,11792 3349,1236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27616C9-4C74-F84B-B669-4F9E1D3901CC}" emma:medium="tactile" emma:mode="ink">
              <msink:context xmlns:msink="http://schemas.microsoft.com/ink/2010/main" type="line" rotatedBoundingBox="3242,12044 4971,11471 5077,11792 3349,12365"/>
            </emma:interpretation>
          </emma:emma>
        </inkml:annotationXML>
        <inkml:traceGroup>
          <inkml:annotationXML>
            <emma:emma xmlns:emma="http://www.w3.org/2003/04/emma" version="1.0">
              <emma:interpretation id="{A9760B47-0F67-154E-8A41-C09E23FB57E8}" emma:medium="tactile" emma:mode="ink">
                <msink:context xmlns:msink="http://schemas.microsoft.com/ink/2010/main" type="inkWord" rotatedBoundingBox="3242,12044 4971,11471 5077,11792 3349,12365"/>
              </emma:interpretation>
            </emma:emma>
          </inkml:annotationXML>
          <inkml:trace contextRef="#ctx0" brushRef="#br0">-966-1260 8633,'1'-6'333,"3"2"-583,-3 3 753,4 1 15,-5 0 0,2-4-381,1 0-75,-1 0-85,8 4-14,-9 0 48,4 0 0,-6 0-6,-3 0 1,1 0 65,-4 0 1,4-1 0,0-3 21,1-3 1,2-3 0,0-1-110,0-1 0,0 1 0,2 0 0,0 0-28,2 0 0,3 3 0,-2 2 25,2 1 0,0-3 51,4 5 0,-4 0 0,-4 7 52,-1 3 0,-2 3 0,0 2-85,0-1 1,0 0 0,-2 0 0,0 0 25,-2 1 1,-1-2 0,3-2 31,-2 0 1,-5-2 0,3 3-17,0-2 1,-1-4 65,4 1 1,0-3-64,-4-1 1,0-1 0,0-3-51,3-4 1,3 2 0,1-1 0,0-2-50,0-1 1,0 2 0,1 1-52,3-2 1,-2 4 82,6 1 1,-1 3-1,5 1 46,-1 0 0,-4 5 1,1 3-27,1 2 1,-1 1 0,0 0 0,-3-1 611,0-2-404,-4 2-162,4-4 1,-6 0-77,-3-2 0,-2-4 1,-5-3 17,-1 0 0,5-5 0,1 3 0,-1-1 7,1-3 0,4 3 0,-2-2 25,3 0 23,-4 3 85,3 0 1,-1 5-15,6 0 0,0 0-351,4 0 0,1 0 1,3 0-545,0 0 0,-3 0 1,-2 1-158,-1 3 1,4 7 0,-3 6 0</inkml:trace>
          <inkml:trace contextRef="#ctx0" brushRef="#br0" timeOffset="2000">-820-1361 8355,'-1'6'711,"-3"-2"-1543,3 2 717,-4-5 0,6 4 198,3-5 0,2-5 1,5-2 85,1-3 0,-2-1 1,-2-1-96,0 1 0,-1-4 0,3 0 0,-1 1-43,-1 2 0,-1 1 1,4-1-1,1 1-16,-1 0 0,-1 3 0,-1 2 0,-2 0 7,2 0 1,-3 3 0,1-1-34,2 3 1,1 1-1,1 1 71,1 3 0,-5 2 1,1 6-1,-1-1 7,-1 0 0,3 0 0,-4 1 0,0-1 20,0 0 0,4 0-75,-2 1 1,3-2 0,0-2 0,-2 0 0,2-6 1,-3 2-21,3-3 0,-2-1 0,-1-1 1,2-3-17,1-3 1,0-3 0,-1-1-7,-2-1 34,1 1 1,3-4 0,1-1-11,3-2 0,-2 1 0,2-3 0,-3 2 0,0 2-6,-1 3 0,1-4 0,2 4 0,1 1 22,-1 4 0,-6 1 0,0 0 0,1 3 45,1 3 0,1 1 0,-1 1 0,-1 3-32,-2 3 1,1 3 0,3 2-20,0-1 0,0 0 0,1 0 9,-1 1 1,-4-5 0,1-1 21,0-1 0,-1-1 0,0-4-46,2 0 1,1 0 0,1-1-2,0-3 0,1-2 0,-1-5 3,0-1 1,-3 1-1,-1-1 1,2-2 1,1-1 1,1-5-1,0 1 1,1-1-35,-1 1 1,0-1 0,0 5 0,0 2 20,1 0 0,-1 2 0,0 1 0,0 1 41,1 2 1,-1 4-1,0 0 56,0 1 0,1 2 1,-1 2-1,0 1 23,0 5 0,2 2 0,0 1-29,2 0 1,0-3 0,-3-2 0,-1-1-62,0-3 1,0 0 0,1-2-1,-1 0 12,0 0 0,4 0 0,0 0 0,-1-2 37,-2-1 0,3 0 0,0-3 0,-1 0-7,-2 0 0,0 3 0,-1-1 1,0 2-76,0-2 1,1 3 0,-1-3-37,0 3 0,0 1 1,1 0 27,-1 0 1,-4-4 0,1-1 124,1-1 1,-4 2 0,0-2-58,-1 1 1,-1 0 0,3 1-1,0-2 64,1 0-296,-5 1 0,3 3 224,-5-1 146,0 1 0,-1-3-139,-3 5 1,-2 0 32,-5 0 0,0 0-24,-1 0 1,5 0-1,-1-1 6,0-3 1,1 3 0,0-3 0,-1 2 66,2-2 1,-4 2 0,3-5-75,-3 2 1,-2 2-1,2 1-45,3-1 1,-3 0 40,2-4 1,3 3 20,2-4 0,1 5 1,1-4 220,-3 2-119,3 2-307,-4 3-53,5 0 187,5 0 1,1 3 0,4 2 49,-2 2 1,1-4 0,-4 4-1,1-2 100,3-3 1,1 3-1,1-1-73,0-2 0,0 1 0,1-1 0,-1 2-17,0-1 0,0-1 0,1 1-63,-1 0 1,-4 2-1,1-2 1,0 2-78,2 1 1,2-2-36,-1 3 1,0-3 95,0 4 27,-4-6 1,3 4-27,-3-2 1,-1-3 29,2 3 122,-6-3-50,3-1 0,-13 4-133,-4 0 1,-1 5 0,1-2 25,1 3 0,0 1 0,0 1 1,-1-1-15,1 0 0,0 0 0,0 0 0,0 1-26,-1-1 1,1-4 0,0 1 76,0 1 1,-1 1-1,1 1 1,0 0-40,0 0 0,4-3 0,2-2-878,0-1-390,4-1-928,-4-4 1478,5 0 1,5 0 0,1 0 0</inkml:trace>
        </inkml:traceGroup>
      </inkml:traceGroup>
    </inkml:traceGroup>
    <inkml:traceGroup>
      <inkml:annotationXML>
        <emma:emma xmlns:emma="http://www.w3.org/2003/04/emma" version="1.0">
          <emma:interpretation id="{3B0F918C-766A-D94D-9340-B331648050A0}" emma:medium="tactile" emma:mode="ink">
            <msink:context xmlns:msink="http://schemas.microsoft.com/ink/2010/main" type="paragraph" rotatedBoundingBox="3872,12311 4711,13644 4229,13947 3390,12615" alignmentLevel="2"/>
          </emma:interpretation>
        </emma:emma>
      </inkml:annotationXML>
      <inkml:traceGroup>
        <inkml:annotationXML>
          <emma:emma xmlns:emma="http://www.w3.org/2003/04/emma" version="1.0">
            <emma:interpretation id="{BC749DB8-D14A-1E4C-9162-B4F7CDAD685D}" emma:medium="tactile" emma:mode="ink">
              <msink:context xmlns:msink="http://schemas.microsoft.com/ink/2010/main" type="line" rotatedBoundingBox="3872,12311 4711,13644 4229,13947 3390,12615"/>
            </emma:interpretation>
          </emma:emma>
        </inkml:annotationXML>
        <inkml:traceGroup>
          <inkml:annotationXML>
            <emma:emma xmlns:emma="http://www.w3.org/2003/04/emma" version="1.0">
              <emma:interpretation id="{E601F48E-A5B9-E942-8470-F1BAE9BF3614}" emma:medium="tactile" emma:mode="ink">
                <msink:context xmlns:msink="http://schemas.microsoft.com/ink/2010/main" type="inkWord" rotatedBoundingBox="3872,12311 4260,12928 3779,13231 3390,12615"/>
              </emma:interpretation>
            </emma:emma>
          </inkml:annotationXML>
          <inkml:trace contextRef="#ctx0" brushRef="#br0" timeOffset="3048">-842-856 8684,'-8'-10'220,"1"3"-158,4 2 0,0 5 1,6 1-109,5 3 0,-2 2 0,1 7 1,2 0 51,1 2 1,0 5 0,-1-1 0,-2 1 98,2-1 1,5 2 0,1-2-1,-1 1-17,-2-2 0,3-1 0,0-6 0,0 0 40,1 0 0,-2-3 0,5-2 0,-1-1-34,0-3 0,2 0 1,-4-2-1,2 0-63,2 0 0,0-4 0,-1-1 0,-1-1 6,-2-3 1,3-2-1,-4-3 1,0-2-34,1-2 1,-3 0 0,2-5 0,-3 1-64,-1-1 1,1 1 0,-2-1-1,-2 1-14,0-1 0,-6 2 1,2 1-1,-3 1 63,-1-1 1,0 4 0,0 0 0,-1 1 26,-3 0 0,-1 0 0,-3 4 1,0 0 19,-1-1 1,-1 1-1,-1 1 1,0 1-24,0 2 0,3 3 0,1-2 2,-2 1 0,-1 1 0,-1 5-45,-1 3 1,5-1 0,1 4 0,-1 1 43,1-2 0,2 4 0,-2-3 0,0 3 9,0 2 0,3-1 0,-1 1 0,3 2 140,1 1 0,0 1 0,0-2-158,0 1 0,0 1 0,0-2 1,0 2-1,0 0 28,0 1 1,0 3-1,0-3 1,1 2-70,3-1 1,-3 1 0,4 4-1,0-2 73,3-2 0,-2 2 1,0-2-1,1 1 41,-1-2 1,0 2 0,3-5 0,-3 0-21,-1 1 1,3-3 0,-3 1 0,0-4 51,0-3 1,0-1 0,-3 3 25,2-1 0,0-1-115,-4 4 1,3-3 0,1-1-140,-1 2 0,-2 1-298,-1 1 1,-1-5 160,-3-2 0,3-1 1,-4-1-1,0 3-81,-3 1 1,-2 2 0,-1 3-1,1 0-338,2 1 0,-4 4 0,3 1 0,0 2 485,-1 0 1,-5 0-1,-2 3 1</inkml:trace>
        </inkml:traceGroup>
        <inkml:traceGroup>
          <inkml:annotationXML>
            <emma:emma xmlns:emma="http://www.w3.org/2003/04/emma" version="1.0">
              <emma:interpretation id="{2D653FAA-733D-7344-9992-EF1D3A2C50E1}" emma:medium="tactile" emma:mode="ink">
                <msink:context xmlns:msink="http://schemas.microsoft.com/ink/2010/main" type="inkWord" rotatedBoundingBox="4384,13465 4558,13740 4368,13859 4195,13584"/>
              </emma:interpretation>
            </emma:emma>
          </inkml:annotationXML>
          <inkml:trace contextRef="#ctx0" brushRef="#br0">0 178 8355,'7'-16'23,"-2"3"1,-5-2 0,0 3 0,0 1 80,0-1 1,3 1-1,1 0 1,-1 0 0,-1 1-1,2 1 1,2 1-1,2 1 1,-1-1 0,2 2-167,1 1 1,-3 0 0,1 3 0,0-2 0,2 3-28,2 3 0,-1 4 0,0 7 1,-1 2 29,-2 4 1,0 2-1,-4 1 1,-1 1 111,-2-1 0,-1-1 0,-1-1 0,-3-1 11,-4 1 0,2-4 0,-1-1 1,-2-2-1,-1-2 0,-1-1 1,-1-1-1,1-3 0,0-1-10,0-3-93,5-5 0,-3-3 0,4-7 0,0-2 1,0-2 24,2-1 1,2-3-1,1 2 1,0-1 4,0 1 0,1 2 0,2 3 0,2-1 16,1 2 0,-2 4 1,3 3-1,2 1 52,1 2 0,1 2 1,0 1-1,2 1-30,2 3 0,-3 3 1,3 7-1,-2 2 122,-2 2 0,-1 0 0,-1 4 0,-3-2 83,-1-2 0,3-3 0,-5 3-113,0-2 1,-2-1 0,-2-5-47,-3-2 1,2-3 0,-6-5-50,-1 0 1,4-5 0,2-4-1,1-4-94,2-2 0,0-1 1,0 2-1,0-1-725,0 2 1,0 0-414,0 2 799,0 5 0,0 2 285,0 8 0,0-2 0,0 6-16,0 0 1,0 2-1,0 2 1,0-1-284,0 0 270,0 0 1,0 1 0,0-1 0</inkml:trace>
          <inkml:trace contextRef="#ctx0" brushRef="#br0" timeOffset="9676">203 212 8297,'-5'-7'-33,"-3"4"1,2 1-1,-2 2 1,0 0 72,-2 0 1,3-1 0,2-1-185,0-2 132,4 0 1,-4 5-187,5 3 291,0-3 1,-1 4 238,-3-5-294,3 0 0,-8-1-26,5-3 1,1 2 59,3-6-82,0 6 1,0-4 9,0 2 0,0 1 18,0-4 30,0 4-16,0-2 0,0 14-15,0 2 0,-2 3 0,0-3 0,-3-1 78,-1-2 1,-1 2 0,-1-4-1,0 2 65,0-1 1,1-3 0,0 2-37,-2-1 1,3-1-85,-2-4-52,6 0 0,-3-5 0,5-3 1,0-2-1,0-1 18,0 0 1,0 0 0,0-1 0,0 1-39,0 0 1,0 3 0,1 2 0,2 0 17,0 0 0,6 2 18,-1-4 0,2 6 0,1-2-1,0 3 0,-4 2 0,0 3-1,-2 3 0,2 0 47,-3 0 1,3 1 49,-3 3 1,0 0-64,-4 0-7,0-4-97,0-2 47,0-5 1,4-2 0,1 0 19,1-2 1,-2 0 0,3 3-3,2-3 1,-3 3 98,2-3 74,-6 3-101,3 1 0,-5 5 0,-1 3 96,-3 2 1,-2-3-46,-5 1 1,-1-6-32,1 2 0,4-3 0,-1-1-49,-1 0 1,4-1 0,2-3-67,1-3 0,2-3 1,0-2-1,0 1-50,0 0 1,0 3 0,0 1-1,0-2 0,4 3 0,1 0 20,1 1 0,-2 1 74,4 4 0,-5 0 252,5 0-184,-1 0 1,1 0-167,-1 0 1,-3 0 0,2 1-177,-1 3 1,4-3-1,-3 4-875,1 0 1,3-4 0,-4 4 0</inkml:trace>
        </inkml:traceGroup>
      </inkml:traceGroup>
    </inkml:traceGroup>
  </inkml:traceGroup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07.887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D732AB9A-1E1E-0E44-B87F-48CB91AF0189}" emma:medium="tactile" emma:mode="ink">
          <msink:context xmlns:msink="http://schemas.microsoft.com/ink/2010/main" type="writingRegion" rotatedBoundingBox="1566,13558 1813,13558 1813,13827 1566,13827">
            <msink:destinationLink direction="with" ref="{6127B4F3-E074-C546-BC12-4620715598C6}"/>
          </msink:context>
        </emma:interpretation>
      </emma:emma>
    </inkml:annotationXML>
    <inkml:traceGroup>
      <inkml:annotationXML>
        <emma:emma xmlns:emma="http://www.w3.org/2003/04/emma" version="1.0">
          <emma:interpretation id="{6D293C96-416F-A246-BFB4-608DDEB7CBD1}" emma:medium="tactile" emma:mode="ink">
            <msink:context xmlns:msink="http://schemas.microsoft.com/ink/2010/main" type="paragraph" rotatedBoundingBox="1566,13558 1813,13558 1813,13827 1566,1382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3EA7D4D-67E3-1540-A89E-96126B364B17}" emma:medium="tactile" emma:mode="ink">
              <msink:context xmlns:msink="http://schemas.microsoft.com/ink/2010/main" type="line" rotatedBoundingBox="1566,13558 1813,13558 1813,13827 1566,13827"/>
            </emma:interpretation>
          </emma:emma>
        </inkml:annotationXML>
        <inkml:traceGroup>
          <inkml:annotationXML>
            <emma:emma xmlns:emma="http://www.w3.org/2003/04/emma" version="1.0">
              <emma:interpretation id="{07E37B1C-B36C-534D-9548-CA947CB362DF}" emma:medium="tactile" emma:mode="ink">
                <msink:context xmlns:msink="http://schemas.microsoft.com/ink/2010/main" type="inkWord" rotatedBoundingBox="1566,13558 1813,13558 1813,13827 1566,13827"/>
              </emma:interpretation>
            </emma:emma>
          </inkml:annotationXML>
          <inkml:trace contextRef="#ctx0" brushRef="#br0">46 113 8434,'5'10'0,"-5"-1"235,-7-2 0,-1 1 1,-1 2-1,3-1-236,1-2 0,0-4 0,2 2-190,-1 0 0,1-5 1,3 0 71,0-7 1,0-6 0,0-2 0,0 1 56,0 1 1,1-2-1,1 0 1,2 2 231,-1 0 0,2 6 0,0-1-7,1 0 1,-2 1 0,3 0 0,2-1-32,1 2 0,2-3 0,2 6 0,1 0-93,-1 2 1,2 1 0,0 2 0,1 5-46,-1 4 0,-1 4 1,-4 0-1,0 3 10,0 4 1,-3-4 0,-2 1 0,-1 0 56,-2-2 0,-2 5 1,-1-5-1,-1 1-14,-3-4 1,-2-1 0,-6-3 81,1-3 1,0-2-1,0-5 1,-1 0-104,1 0 0,4-5 1,-1-2-21,0-3 0,1-3 1,0 0-1,-1-2 3,2 1 0,1 2 1,5 0-1,0 1 11,0 0 1,1 3-194,3 1 0,-1 4 1,4 0-429,2 1 0,1 4 0,1 0 0,0 2 10,0-2 1,1 0 0,-1-2 0</inkml:trace>
        </inkml:traceGroup>
      </inkml:traceGroup>
    </inkml:traceGroup>
  </inkml:traceGroup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04.978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C685C797-5ECA-824C-A545-64A4B87F8682}" emma:medium="tactile" emma:mode="ink">
          <msink:context xmlns:msink="http://schemas.microsoft.com/ink/2010/main" type="writingRegion" rotatedBoundingBox="3049,9794 3228,9794 3228,10019 3049,10019">
            <msink:destinationLink direction="with" ref="{6127B4F3-E074-C546-BC12-4620715598C6}"/>
          </msink:context>
        </emma:interpretation>
      </emma:emma>
    </inkml:annotationXML>
    <inkml:traceGroup>
      <inkml:annotationXML>
        <emma:emma xmlns:emma="http://www.w3.org/2003/04/emma" version="1.0">
          <emma:interpretation id="{1FC9C9DD-F9BC-2F41-BCDC-65B5E19A71C2}" emma:medium="tactile" emma:mode="ink">
            <msink:context xmlns:msink="http://schemas.microsoft.com/ink/2010/main" type="paragraph" rotatedBoundingBox="3049,9794 3228,9794 3228,10019 3049,1001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368D8F1-0B89-9C47-9BFB-D607065D7C07}" emma:medium="tactile" emma:mode="ink">
              <msink:context xmlns:msink="http://schemas.microsoft.com/ink/2010/main" type="line" rotatedBoundingBox="3049,9794 3228,9794 3228,10019 3049,10019"/>
            </emma:interpretation>
          </emma:emma>
        </inkml:annotationXML>
        <inkml:traceGroup>
          <inkml:annotationXML>
            <emma:emma xmlns:emma="http://www.w3.org/2003/04/emma" version="1.0">
              <emma:interpretation id="{1092874B-4E4D-FF42-B0A9-F64458C1D765}" emma:medium="tactile" emma:mode="ink">
                <msink:context xmlns:msink="http://schemas.microsoft.com/ink/2010/main" type="inkWord" rotatedBoundingBox="3049,9794 3228,9794 3228,10019 3049,10019"/>
              </emma:interpretation>
            </emma:emma>
          </inkml:annotationXML>
          <inkml:trace contextRef="#ctx0" brushRef="#br0">-4583-1630 8355,'5'3'450,"-5"1"1,0-1 0,-4-7-655,3-4 0,6-2 1,1-1-1,1 0 0,1 0 1,1-1-1,1 1 92,1 0 1,-4-4 0,1 0 0,1 2-1,-1 3 1,0 3 0,-3 0 597,0 0 0,-3-1-306,6 4 1,-6 1 0,2 7-63,-3 4 0,-2 0 0,-1 2 0,-3-1-87,-2 0 1,4 7-1,-5-5 1,-1 0 0,-1-2 1,-1 1 0,0-4 0,1 2 95,2-1 1,-2-4-1,3 1-33,-3-3 1,2-1-1,2-1 1,0-3-7,0-4 0,3-2 0,-1-2 1,3-2-29,1-1 0,0-1 1,0 2-1,0-1-166,0 2 0,0 0 0,1 2-1,3 0 0,2 1 98,6 2 1,-1 3-1,-1 6 1,-1 3 21,-2 4 0,-1 2 0,3 2 0,-1 2 54,0 1 1,-3 1-1,0-2 1,-1 1 22,0-2 1,0 0 0,-4-2 0,0 0-95,0 1 1,-5-1 0,-3-1-20,-2-3 1,3 3 0,-1-3 0,-1-1-1,-1-2 71,-1-3 0,0-1 0,0 0 2,-1 0 1,2-5-1,3-3 1,2-2 48,0-1 0,4-4 1,-3 0-1,3 1-49,1 2 0,1-2 0,1 2 0,3 2-41,2 0 0,-4 1 0,5 0-33,1 2 1,1 4 0,1 0-140,0 1 1,0 2 0,1 0 0,-1 0-335,0 0 0,0 4 0,1 1 1,-1 0-1652,0 0 1759,-5 4 0,4 2 0,-4 6 0</inkml:trace>
        </inkml:traceGroup>
      </inkml:traceGroup>
    </inkml:traceGroup>
  </inkml:traceGroup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03.950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618FAB5E-53CE-974C-B75E-659D2AC59159}" emma:medium="tactile" emma:mode="ink">
          <msink:context xmlns:msink="http://schemas.microsoft.com/ink/2010/main" type="writingRegion" rotatedBoundingBox="1285,11041 1498,11041 1498,11288 1285,11288">
            <msink:destinationLink direction="with" ref="{6127B4F3-E074-C546-BC12-4620715598C6}"/>
          </msink:context>
        </emma:interpretation>
      </emma:emma>
    </inkml:annotationXML>
    <inkml:traceGroup>
      <inkml:annotationXML>
        <emma:emma xmlns:emma="http://www.w3.org/2003/04/emma" version="1.0">
          <emma:interpretation id="{CF7CF5D8-D251-1A41-9F73-0354D4C0D698}" emma:medium="tactile" emma:mode="ink">
            <msink:context xmlns:msink="http://schemas.microsoft.com/ink/2010/main" type="paragraph" rotatedBoundingBox="1285,11041 1498,11041 1498,11288 1285,1128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EAE070B-DA51-BA4D-B2B9-D36D38264995}" emma:medium="tactile" emma:mode="ink">
              <msink:context xmlns:msink="http://schemas.microsoft.com/ink/2010/main" type="line" rotatedBoundingBox="1285,11041 1498,11041 1498,11288 1285,11288"/>
            </emma:interpretation>
          </emma:emma>
        </inkml:annotationXML>
        <inkml:traceGroup>
          <inkml:annotationXML>
            <emma:emma xmlns:emma="http://www.w3.org/2003/04/emma" version="1.0">
              <emma:interpretation id="{9A1F398D-752A-F045-BAC1-0429A08E52F6}" emma:medium="tactile" emma:mode="ink">
                <msink:context xmlns:msink="http://schemas.microsoft.com/ink/2010/main" type="inkWord" rotatedBoundingBox="1285,11041 1498,11041 1498,11288 1285,11288"/>
              </emma:interpretation>
            </emma:emma>
          </inkml:annotationXML>
          <inkml:trace contextRef="#ctx0" brushRef="#br0">-6269-372 7427,'-5'-11'0,"-1"-1"0,-1 1-565,-1 0 1,6 0 0,-3-1 1057,0 1 1,3 0 0,-3 0 0,2 0 0,-1-1 0,2 1 44,0 0 1,2 3-400,0 1 1,2-1 0,1-3-266,5 0 0,2 3 0,1 2 0,0 0 0,0 0 1,1 3-1,-1-1 1,0 3 8,0 1 0,1 1 1,-1 3 116,0 4 0,-5 5 1,-2 4-1,-3-1 0,-1 0 0,0 3 0,-1-3 0,-1 0 195,-2 0 1,-5 1-1,0-4 1,-3 2-2,-3-1 1,0-1 0,2-3 0,0-2-96,-2 0 1,0-6 0,3 2 0,1-3-75,0-1 1,0-1-1,1-3 1,1-3-80,2-3 0,4-3 1,-2 0-1,1-4 18,1 0 1,-1-1 0,5-1 0,2 1-61,0 2 0,5 1 0,-3 2 0,1 1 70,3 1 0,1-3 0,1 8 35,0-1 0,0 2 0,1 7 86,-1 1 1,0 7-1,0 5 1,-1-1-26,-2-1 1,-3 2 0,-5 1 0,0 0 31,0 0 0,0 0 1,-1-3-1,-2-1 132,-1-2 1,-3-1 0,2 1-194,-1-2 1,-2 0 0,-3-4-124,0-1 0,-1-3 0,3-4 1,0-4-101,1-2 0,5-1 0,-4-1 0,2-2 96,3-1 1,1 0-1,1 4 1,0 0-42,0-1 0,1 1 238,3 0 1,2 3-1,5 2-71,0 1 1,0 5 0,1 5 0,-1 0 7,0 0 1,-3 4 0,-1-2-30,2 3 0,-4-2 7,-1-1-68,2-4 0,-6 6-276,0-6 1,-1 1-503,-7-4 0,6 1 459,-2 3 0,4-3-203,4 3 1,7-3 0,6-1 0</inkml:trace>
        </inkml:traceGroup>
      </inkml:traceGroup>
    </inkml:traceGroup>
  </inkml:traceGroup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09:45:20.811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7CA71B01-7DBD-9145-AC6B-118C167BB79E}" emma:medium="tactile" emma:mode="ink">
          <msink:context xmlns:msink="http://schemas.microsoft.com/ink/2010/main" type="inkDrawing" rotatedBoundingBox="10773,11630 12374,11268 12561,12097 10960,12460" semanticType="underline" shapeName="Other"/>
        </emma:interpretation>
      </emma:emma>
    </inkml:annotationXML>
    <inkml:trace contextRef="#ctx0" brushRef="#br0">4697-370 8355,'-5'8'-119,"-3"-1"30,3 1 0,-5 4 0,3 2 216,-3 1 0,-3 5 1,-2 0-1,-2 3 1,-2 5-1,-1-1 1,-4 3-1,-3 0 54,-2 2 1,-3 4 0,1-3 0,-4 6-138,-3 1 0,-4 0 0,1-4 0,-4 2 106,-4-2 1,5-1-1,-3-1 1,-2-2-43,-1-2 1,2 2 0,-5-3-1,1 0-61,0-3 1,3-4 0,4-2-1,0-2-39,0-2 0,5-2 0,1-5-19,0-2 0,8-4 0,-3 0 0,3-3 0,3-3 38,1-5 0,1-2 0,2-1 1,4-2-17,3-2 1,2 2-1,4-6 1,1 0-16,2 2 0,3-4 1,5 2-1,0-1 6,0 1 1,2-2 0,0 3 0,3 0 0,1-1 0,5 4 0,4-2-10,-1 0 1,4 1-1,-1 2 1,2-1-1,0 2 78,1 0 0,1 3 1,0 1-1,-1 3 74,-1 1 0,-2 1 0,3 4 0,-1 0-50,1 0 1,0 0 0,0 0 0,-3 2-27,0 1 1,2 0 0,0 3 0,1 0 3,-1 1 1,2-1 0,-2 3 0,1-3-38,-1-1 1,1 4 0,-4-3 0,0 1-16,0 1 0,3-2 1,-3 3-1,0-2 95,1 2 1,3 1 0,-3 1-1,2 1-59,0-1 1,-4 0 0,2 0 0,0 0-1,1 1 1,-1 0 0,3 1 0,-1-1 8,1-2 0,3-1 0,2 1 0,1-1-31,-1-2 1,2-4-1,1 0 1,-1 0-67,1 1 0,2-3 0,-3 3 0,0-3-260,1-1 0,-1 4 1,-2-1-1,2 1-489,-2 1 0,2-2 1,-1 3-1,0 0-499,2 0 0,-1 0 803,3 2 0,3 2 0,-5-4 1</inkml:trace>
  </inkml:traceGroup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6:20.139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 contextRef="#ctx0" brushRef="#br0">80 113 8093,'-12'0'-55,"5"0"0,-1-1 0,0-1 352,-2-2 0,2-1 0,2 1-398,1-3 1,-3 0 184,5 0 0,-1 3-111,4-3-75,0 4 0,0-1 150,0 8 0,0-1 0,1 4 27,3 2 0,-3-3 150,3 2 149,2-1-118,-5 4-165,4-4 1,-5-4 0,0-6-106,0-5 1,0-6 0,0-1-1,2 2-50,1 0 1,0 2 0,4 0 38,2-1 0,-3 2 0,2 3-75,1 3 1,1 3 72,1 1 0,0 1 0,-1 3 0,-3 3 1,-2 3 113,-5 2 0,-1-1 0,-1 0 1,-3 0-1,-1 1 45,-3-1 1,0 0 0,0 0-1,2-1-26,-2-2 0,3 1 0,-2-6-72,0 0-57,3-2-167,0-1 109,5 0 1,5 0 0,2 0 0,2 1 0,0 3-995,-2 4 1,1 2 0,3 1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9:00.402"/>
    </inkml:context>
    <inkml:brush xml:id="br0">
      <inkml:brushProperty name="width" value="0.09071" units="cm"/>
      <inkml:brushProperty name="height" value="0.09071" units="cm"/>
      <inkml:brushProperty name="color" value="#ED331F"/>
    </inkml:brush>
    <inkml:brush xml:id="br1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A5CD8EF2-19BE-3D45-B01B-BFDE516783BA}" emma:medium="tactile" emma:mode="ink">
          <msink:context xmlns:msink="http://schemas.microsoft.com/ink/2010/main" type="writingRegion" rotatedBoundingBox="7865,4769 21006,4147 21522,15060 8381,15682"/>
        </emma:interpretation>
      </emma:emma>
    </inkml:annotationXML>
    <inkml:traceGroup>
      <inkml:annotationXML>
        <emma:emma xmlns:emma="http://www.w3.org/2003/04/emma" version="1.0">
          <emma:interpretation id="{F85A0B1B-9046-DC47-9554-FC6BF7A0E87E}" emma:medium="tactile" emma:mode="ink">
            <msink:context xmlns:msink="http://schemas.microsoft.com/ink/2010/main" type="paragraph" rotatedBoundingBox="17377,4065 21138,4349 21009,6051 17249,5767" alignmentLevel="3"/>
          </emma:interpretation>
        </emma:emma>
      </inkml:annotationXML>
      <inkml:traceGroup>
        <inkml:annotationXML>
          <emma:emma xmlns:emma="http://www.w3.org/2003/04/emma" version="1.0">
            <emma:interpretation id="{3A0A20B8-6999-1448-832B-171332202395}" emma:medium="tactile" emma:mode="ink">
              <msink:context xmlns:msink="http://schemas.microsoft.com/ink/2010/main" type="line" rotatedBoundingBox="17377,4065 21138,4349 21009,6051 17249,5767"/>
            </emma:interpretation>
          </emma:emma>
        </inkml:annotationXML>
        <inkml:traceGroup>
          <inkml:annotationXML>
            <emma:emma xmlns:emma="http://www.w3.org/2003/04/emma" version="1.0">
              <emma:interpretation id="{10D649FE-3886-2F43-9DC3-7EFC65805753}" emma:medium="tactile" emma:mode="ink">
                <msink:context xmlns:msink="http://schemas.microsoft.com/ink/2010/main" type="inkWord" rotatedBoundingBox="17377,4065 21138,4349 21009,6051 17249,5767"/>
              </emma:interpretation>
            </emma:emma>
          </inkml:annotationXML>
          <inkml:trace contextRef="#ctx0" brushRef="#br0">11033-2830 8369,'-11'-19'270,"0"0"0,1 5 1,1 0-1,3 1 159,1 2 0,1 6-530,4 5 0,5 5 0,2 7 0,3 2 148,2 1 1,-1 5-1,0-1-43,0 2 0,-3 5 1,-1 2-1,2 0-9,1 3 1,-3 2 0,1 2 0,-1 1-1,0 2 6,-4-2 1,0-1 0,-1-2-1,2 1 5,-1 0 0,-2 0 0,-1-1 1,0 1 68,0 0 0,4-2 0,-1-1 0,0-1-7,-2 1 1,3 1-1,0-1 1,-1-2-26,2-2 1,-2 3-1,4-4 1,2-1-17,1-1 0,-2-2 1,-1 1-1,2-2-53,1-2 1,-3 2-1,1-3 1,-1-1-46,-1-2 1,3-3 0,-5 0 0,0-1 48,1 0 1,-4 0 0,3 1-1,-3-1 1,3-4-8,-1 1 1,2-6 92,-1 2 1,-1-4-1,4-5-10,2-6 1,0-2 0,1-5 0,0-4 46,2-3 0,2-1 1,-3-6-1,0-3 34,1 0 0,0-1 1,2-2-1,1-2-140,-2 0 1,4-7-1,-1 2 1,1-2 23,3-3 1,0 2 0,0-3 0,-1 1-51,1 3 1,1-1-1,2 1 1,-1-2-86,1 2 0,-5 5 0,0 5 0,-2 2 121,-2 1 0,-5 6 1,-2 1-1,1 5 11,-2 3 1,3-1 0,-6 4 0,1 0-15,1 0 0,-4-1 1,4 4 28,0-2 0,-4 0 0,4 5-370,0 2-831,-3-2 914,3 9 0,-4-4 0,1 6-225,2 3 0,5-2 0,-2 5 1,3-2 112,2-3 1,9 4 0,3 1 0</inkml:trace>
          <inkml:trace contextRef="#ctx0" brushRef="#br0" timeOffset="382">12831-3111 8315,'-18'10'0,"2"-1"0,1-2-11,0 2 0,-5 2 1,1 5-1,-2 5 0,-1 6 136,-1 1 0,1 7 1,-1 7-1,-1 1-83,-2 2 1,2 4 0,-3 2 0,1 3 11,0 3 1,-2 8 0,3 2-1,-1 6 92,1 0 0,3 2 0,3-6 0,4-4-42,2-3 1,7-7 0,4-6-1,4-4-42,6-4 0,3-2 0,4-5 0,4-1-13,2 1 0,2-2 1,2 0-1,3-4-126,1 0 0,1-2 0,3-4 0,1 1-183,0-1 0,3-4 1,1-3-1,-2-3-75,-1 0 1,2-2 0,2-3 0,0-3-229,-1-3 1,3-6 0,-2-5 438,1-7 1,-4-7 0,3-10 0</inkml:trace>
          <inkml:trace contextRef="#ctx0" brushRef="#br0" timeOffset="1045">13415-2740 8625,'-5'-12'169,"-3"1"1,-2-3 0,0 2 0,0 3 0,0 2-1,-2 2-345,-1 0 1,0 3 0,-1 9 0,-2 5 103,-2 4 1,1 3 0,-3 5 91,1 2 1,5-1 0,-1 6 0,3 3-1,1 2 0,4 3 0,4-1 0,1 5-23,2 1 1,0 6 0,0-8 0,2-1-43,1-1 1,4 0 0,5-5 0,2-4 128,1-2 0,5-3 0,0-5 0,4-1 130,2-1 0,5-5 1,-1 0-1,4-4-32,3-3 1,-1-4-1,5 0 1,2-3-26,1-3 0,1-4 1,1-5-1,0-2-230,-1-1 1,5-4 0,-9 3 0,-2-1-82,-3-3 0,-4 0 1,-2-2-1,-3 3 101,-4-1 1,-5-8 0,-3 4 0,-3-2 47,-1-1 1,-4-1-1,-4 3 1,-1-2 1,-2-2 1,-2 4 0,-3-2 0,-5 0 20,-3 1 0,-7 1 1,1 5-1,-2 3 54,-2 1 1,0 1 0,-1 5 0,0 1 28,3 1 1,1 6 0,-3-2 0,1 4-50,0 4 0,3 3 0,0 8 0,0 3-52,2-1 1,-3 8 0,5-1 0,1 2 42,2 2 1,0 7 0,2-2 0,2 2-106,0 0 1,6 0 0,-2 1 0,3 2 88,1-2 0,0 3 1,0-1-1,0 1 86,0 0 1,0 2 0,1-4 0,2 0-50,0-2 0,6-2 1,-3 1-1,2-1-7,-1-4 0,-1 0 0,3-4 0,-1 0 27,0-4 0,2 2 1,0-6-1,-1 1-178,-1-3 0,-5 1 1,4-1-1,-2-1-334,-3-2 1,-1 1 0,-1 0-49,0 2 1,0 0 0,-1-3 0,-3-1-14,-3 0 1,-3-1-49,-1-2 1,-6-3-1,0-5 1</inkml:trace>
          <inkml:trace contextRef="#ctx0" brushRef="#br0" timeOffset="1442">14078-3044 8562,'12'0'210,"3"0"0,4 1 0,7 4 0,3 7 0,2 6 0,3 9-71,4 6 0,1 2 0,2 8 0,1 2-81,-3 2 1,1 8-1,-5 0 1,-1 4-239,-5-1 1,-4 7 0,-4 0 0,-2-1 190,-4-2 1,-4-2 0,-4-2 0,-3-1 137,-3-1 0,-1 7 0,-1-9 1,-1 0-68,-2-4 1,-7-1 0,2-3 0,0-2-63,-1-1 1,-1-4 0,-3-2 0,-1-2-287,2-1 0,-5-1 0,-1-2 0,-2-2-611,-1-2 1,-6-2 275,-2-6 1,-7 2-1,-3-4 1</inkml:trace>
        </inkml:traceGroup>
      </inkml:traceGroup>
    </inkml:traceGroup>
    <inkml:traceGroup>
      <inkml:annotationXML>
        <emma:emma xmlns:emma="http://www.w3.org/2003/04/emma" version="1.0">
          <emma:interpretation id="{703CCAAC-9B56-0D4B-880E-5B137B6D1B54}" emma:medium="tactile" emma:mode="ink">
            <msink:context xmlns:msink="http://schemas.microsoft.com/ink/2010/main" type="paragraph" rotatedBoundingBox="8004,7733 19468,6527 19754,9245 8290,1045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90E6E08-539C-E743-8DE0-0FC7E15D9609}" emma:medium="tactile" emma:mode="ink">
              <msink:context xmlns:msink="http://schemas.microsoft.com/ink/2010/main" type="line" rotatedBoundingBox="8004,7733 19468,6527 19754,9245 8290,10451"/>
            </emma:interpretation>
          </emma:emma>
        </inkml:annotationXML>
        <inkml:traceGroup>
          <inkml:annotationXML>
            <emma:emma xmlns:emma="http://www.w3.org/2003/04/emma" version="1.0">
              <emma:interpretation id="{9E4E73EF-D79D-C545-A396-74C654C68758}" emma:medium="tactile" emma:mode="ink">
                <msink:context xmlns:msink="http://schemas.microsoft.com/ink/2010/main" type="inkWord" rotatedBoundingBox="8004,7733 14791,7019 15077,9737 8290,10451"/>
              </emma:interpretation>
            </emma:emma>
          </inkml:annotationXML>
          <inkml:trace contextRef="#ctx0" brushRef="#br0" timeOffset="13699">2472 1012 8471,'7'6'183,"1"-1"0,2 0 0,4 3 0,4 2 0,4 1 0,3 0 0,3 0 0,7-1 0,3-1-102,0-1 0,7-5 1,-1 4-1,1-2 55,2-3 0,6-1 0,-1-2 0,3-1 0,1-3 0,2-2 0,0 0 0,2-1 0,-1 2 68,-2 1 0,-2 0 0,-2 3 1,-2-2-160,3 1 0,-6-2 0,6 2 0,-4-1 0,-4 0 25,2 0 0,3-3 0,-3 2 0,-1 0 0,-5 0 0,-4 1 0,-3 1-80,-2-1 0,-4 0 0,-3 4 0,-3-1 37,-5-3 0,-1 3-327,-6-3 242,0 3 1,-6 2 0,-5 3 87,-6 3 1,-8 7 0,-3 3-1,-3 3 32,-4 4 0,-1 2 1,2 1-1,1 1 5,0 1 0,-1 7 1,2-2-1,1 1-100,1 0 0,2 4 0,-3 2 0,2 1-62,2-1 1,-4 7-1,1-3 1,-1 2 24,2 3 1,-4 0-1,4 4 1,-2-3 100,1-1 1,-2 0 0,3-3 0,1 2 77,2-2 1,-1-2-1,1-2 1,1-3 18,1-2 1,2 4 0,0-6 0,0-3-86,-1-1 0,1-4 1,0 2-1,0-3-40,-1-4 0,5 0 1,-1-2-1,1-2-28,1-4 1,-3-3 0,4-2 0,-1-1 19,-3-2 1,3-4 0,0 2 0,-1-1 115,1-1 0,2 1-71,-3-4 0,-1 0 0,-2-1-13,3-3 0,-3-2 0,4-5 1,-2-1-4,1 1 0,-1-1 1,-3-3-1,0-3-9,-1 1 0,1-6 0,0 2 1,1-4-13,3 0 1,-3 0 0,2 0 0,-2-1 1,-1 1 1,0-2-1,1 0 1,1 2-13,1 2 0,1-4 1,-6 1-1,0 0-1,-2-1 0,-4 3 1,3-4-1,0 2 4,-1 0 0,-3-2 1,2 3-1,-2-1 35,1 1 0,-2-1 0,2 1 33,-2 0 0,0 5 0,1-4 1,2 4-1,2 2-33,2 0 1,-2-3 0,1 4 0,1-2-24,2 0 1,0 0 0,2-2 0,2 1-6,0 1 1,1 2 0,-5-3-1,1 3-4,0 0 1,-4-3-1,0 3 1,1-2-3,2 0 1,1 4 0,-1-3 0,1-2 6,0-1 0,1 2 1,1 0-1,2 0 23,-2 2 1,3-3 0,-1 5 0,1 0 28,0-1 0,0 3 0,-3 0 0,3 3-71,1 2 1,-3 4 0,3-2-168,-1 1 1,2-2 0,-2 2-363,1-2 179,1 5 1,4-4-2609,0 2 2006,0 3 1,5-6-1,4 5 521,5-2 1,3-5-1,6 3 1</inkml:trace>
          <inkml:trace contextRef="#ctx0" brushRef="#br0" timeOffset="15029">1652 428 8505,'-11'-11'179,"4"6"0,6 6 0,6 9 0,8 9 0,3 8 0,3 9-138,-2 8 1,4 13 0,-1 6 0,4 8-1,3 13 1,1 10 0,-14-40 0,-1 2-1,1 4 1,-1 1-35,0 5 0,1-1 0,-2 0 0,0 0 0,1 3 0,0-1 0,-1-4 0,-2-1 75,0-5 1,-1-1 0,2 1 0,-1-2 0,9 38 0,1-8 329,-1-10 0,6-3 0,-3-10-232,2-5 0,0-3 1,-2-2-1,1-3 0,-2-4-32,-2-4 0,2 1 0,-3-3 0,4 0-701,0-1 0,-1 0 1,1-4-1,-2-1-139,0 1 0,7-2 0,-5 0 0,3-5-1267,3-3 1807,-4-4 1,13-9-1,-2 0 1</inkml:trace>
          <inkml:trace contextRef="#ctx0" brushRef="#br0" timeOffset="14510">4506 967 8673,'11'5'411,"0"3"1,1 2-1,3 2 1,4 2 0,2 2-1,2 3 1,-1 4 0,0 6-516,-4 4 1,3 5-1,-2 5 1,1 4 156,-1 6 1,1 2-1,-4 3 1,2 2-33,2 0 0,-3 5 0,2-11 0,-1-2 208,0-1 0,2-3 1,-4-7-1,0-4 8,1-2 0,-1 3 1,-2-1-1,1-2-136,-2-4 0,0 1 0,-2-6 0,0-1-71,0-2 0,1 0 1,-2-2-1,-2-1-27,0-1 0,-2-4 0,3 2-6,-2 0 1,-3-4 0,2-4 4,-1-2 0,-1-5 104,-4-2 1,0-6-1,1-9 1,2-4 49,1-2 0,1-8 1,-3-4-1,3-4-108,1-3 0,-3-1 0,2-5 0,-1-2 19,-1 0 1,5-6-1,-3 1 1,1 0-50,3 0 0,-3-2 0,2 3 0,0 0-42,2 3 0,1-4 0,1 10 1,-2-1 25,-3 2 1,2 9-1,-4-2 1,0 1 6,0 2 1,2 0-1,-2 7 1,0-2-25,0 2 0,0 3 1,-2 2-1,1 2-92,-2 2 0,-1 1 0,1 5 1,0 2-61,2 0 0,0 1 0,-3-3-1559,3 2 1,-3 2-1519,3 2 2651,-3-2 1,-11-10 0,-3-2 0</inkml:trace>
          <inkml:trace contextRef="#ctx0" brushRef="#br0" timeOffset="15567">5809 158 8355,'0'-11'0,"0"0"258,0-1 0,0 5 172,0-1 1,1 7 0,2 1 0,1 6-396,3 4 1,1 8-1,6 6 1,1 8 70,-1 8 1,-2 15 0,0 10-29,-1 11 1,-1 14-1,-5-41 1,-1 2-1,-1 2 1,0 0 0,0 1-1,0 1-15,0 0 1,0-1 0,1-1-1,0-1 1,7 46 0,0-2 159,1-4 0,-1 4 1,0-8-1,0-4 89,0-2 0,1-7 0,-1-12 0,0-3-155,0-2 0,1-7 0,-1-3 1,-1-1-185,-3-2 1,3-6 0,-3-1 0,-1-3-94,-2-1 0,1-1 0,-2 1 0,0-2-165,-2-2 0,-1 2 1,0-6-1,0-2-1268,0-4 0,0-4 156,0-5 0,0-7 1027,0-8 1,0-17-1,0-14 1</inkml:trace>
          <inkml:trace contextRef="#ctx0" brushRef="#br0" timeOffset="16122">6146 91 9444,'-5'-16'80,"4"2"1,-3-4 0,3 2 0,1 2 0,1 2-1,3 1 1,4-1 0,6 1 0,5 0-527,2 0 1,5-1-1,0 1 1,-1 1 317,-1 3 1,2-2-1,1 5 1,-3 2 155,0 1 1,-1 1-1,-1 1 1,-1 1 90,-2 2 1,-3 9 0,-4-2 0,-2 2-61,-3 4 0,2 0 0,-5 6 0,-2-1 2,-1 1 1,-6-1 0,-2 2 0,-3 1-2,-1 1 0,-1 0 0,1-3 1,0-1-27,0 1 1,-2-2-1,-1-1 1,1-3 4,3-1 0,-2-2 0,6-5 1,-1-3 353,-1-1-149,6-1-85,-3-4 0,6 0 0,3 0 0,3 0 6,3 0 1,5 0-1,1 0 1,1 0 31,-1 0 0,3 0 1,-3-1-1,1-2-347,3-1 0,2 1 0,0 3 0,0 0-136,1 0 0,-1 0 1,1 0-1,-2 0-235,-2 0 1,5 0 0,-5-2 0,1 0-145,2-2 1,-1 0 0,1 4 0</inkml:trace>
          <inkml:trace contextRef="#ctx0" brushRef="#br0" timeOffset="16839">7584 664 8183,'0'-11'60,"0"-1"0,0 5 0,-1 1 1,-1 2 103,2 5 0,2 4 0,8 6 1,0 1 140,2-1 1,7 4 0,1 1-1,4 1 7,2 3 1,6 0 0,1 0-1,3-1-89,0 1 1,0-4-1,0 0 1,3-1 1,1 0 0,-2 0 0,1-3 1,0-2-66,-3-3 0,-2 3 0,-4-2 0,-4 0-138,-2 0 0,-3 1 1,-2-4-1,-4 1-41,-3 3 1,-4-3 0,-2 1-1,-1 2-44,-2 1 0,-7 3 0,-5 1 1,-3 5 46,-3 2 0,-9 3 1,1 2-1,-1 4 11,-4 3 1,-2 2-1,-7 2 1,-3 4-8,0 3 1,-4 1 0,2 1-1,-3 0 37,0-1 1,-3 3-1,8-8 1,0 0 81,3-3 1,2-3 0,1-3-1,1-1-85,-1 1 0,5 0 0,3-1 0,2-3-83,2-4 0,1 0 0,2-1 0,4-1-162,2-2 1,3 1-1,2-4 1,1 1-430,2-1 1,-2-1 0,3-4-733,2 0 1,0 1 297,2-1 0,2-1 965,1-3 0,4-2 0,4-5 0</inkml:trace>
          <inkml:trace contextRef="#ctx0" brushRef="#br0" timeOffset="17626">7707 2282 8555,'0'-12'315,"0"1"0,5-1 0,3-3 0,2-3 0,1-2 0,0-1 0,2-3 0,1 1-417,1-1 1,5-2 0,-2-1 0,4 2-82,0 2 1,-3 1 0,-1 3-1,2 1 91,2 2 0,-4 1 1,1 5-1,0 1 68,-2 2 0,3 4 0,-4-1 0,1 3 17,-1 1 0,3 5 0,-3 3 0,0 2 201,0 1 0,1 0 0,-4-1 57,2-2 0,0 2 0,-2-4 0,0 0 0,2-2-61,-1-3 1,0-1 0,1 0-1,2-1 129,1-3 1,3-2-1,-2-5 1,2-1-371,2 1 0,-2 0 0,-1 0 0,-3-1-468,-1 1 1,1-4-1,-4 0 1,2 0-178,-1-1 0,-1 0 0,-3-4 0,-2 1 63,0-1 1,4-6-1,6-3 1</inkml:trace>
        </inkml:traceGroup>
        <inkml:traceGroup>
          <inkml:annotationXML>
            <emma:emma xmlns:emma="http://www.w3.org/2003/04/emma" version="1.0">
              <emma:interpretation id="{3595385C-1981-F648-89FD-9A91E8F4E4E1}" emma:medium="tactile" emma:mode="ink">
                <msink:context xmlns:msink="http://schemas.microsoft.com/ink/2010/main" type="inkWord" rotatedBoundingBox="15839,7439 19524,7051 19719,8911 16035,9299"/>
              </emma:interpretation>
            </emma:emma>
          </inkml:annotationXML>
          <inkml:trace contextRef="#ctx0" brushRef="#br0" timeOffset="18244">10022 1023 8515,'0'-11'144,"-4"4"0,-1-1 0,0-1 1,-1-1-68,0-1 1,2 1 0,-4 1-1,1 2 1,-1-1 0,1 1 0,-2 1-1,-1 1 1,-2 2 0,-2 3 0,-2 5-1,-2 8 1,-2 8 0,-2 9 0,-3 6-1,-3 5 1,1 3 0,0 1-1,2 0 1,2-2 0,4-3 260,4-6 0,3 2 0,2-6-77,2-2 1,3 0 0,5-1-133,0-2 0,0-2 1,0 0-1,2-2-51,1-2 0,5-3 0,6-5 1,2 0-102,1 1 1,2-6 0,4-2 0,-1-3-127,0-1 0,6-1 1,2-4-1,2-5-655,2-4 1,0-6 0,-1 1-1,1-2-127,0-1 1,0-11 0,-1-2 0</inkml:trace>
          <inkml:trace contextRef="#ctx0" brushRef="#br0" timeOffset="19510">11145 394 8913,'2'-6'1167,"1"2"0,5 3 0,2 2-919,1 3 0,2 2 1,0 7-1,4 2-181,0 3 0,2 10 0,3 5 0,1 7-101,-1 4 1,1 2 0,0 4 0,2 5-223,1 4 1,1 4 0,-5-1 0,1-1 98,-1 0 0,1 3 1,-1-4-1,-1-3 316,-2-3 0,-2-4 0,-3-7 0,1-2 48,-1-3 0,-2-3 1,0-3-1,-1-2-98,0-3 1,0-4-1,-1-2 1,-1-1-65,-1-1 1,-1-5 0,3 1 0,-2-3-73,-5 0 0,2-5 1,0-1-39,2-1 102,-5-1 0,3-5 122,-5-3 1,4-2-1,-1-7 1,1-3-67,1-6 1,-2-6 0,3-6 0,0 0-35,0-4 1,-2-3-1,2-8 1,1-2-66,-1 0 1,0-7 0,3 3-1,-3 1-11,-1-1 0,4-7 0,-3 8 0,2-1 1,-1 1 0,-3 3 1,3-2-1,1 5-14,-2 1 1,0 3 0,-3-1-1,2 1-28,1 3 1,-3 3-1,0 7 1,0 2-79,1 2 0,-3 1 0,3 4-131,-3 4 1,-1 1 0,0 6-917,0 0-728,0 5 1,1 1-216,3 5 1979,2 0 0,10 0 0,2 0 0</inkml:trace>
          <inkml:trace contextRef="#ctx0" brushRef="#br0" timeOffset="20037">12392-190 8433,'0'-11'9,"5"4"0,3 4 0,3 1 0,4 1 0,4-1 0,2-2 0,2 1 0,-1 2 1,1 1-1,-1 0-157,0 0 0,0 0 0,-2 1 0,-3 3 0,-1 4 1,-2 2-1,-1 2 0,-3 2 70,-3 1 1,-2 5 0,-5-3 0,0 2 119,0 0 1,0-2 0,-1 3 0,-2-2 147,0-2 1,-6 3 0,1-3 0,-2 0-32,-1 0 0,1 3 0,1-3 0,3 0 317,1 1 0,-2-2 0,3-4-169,1 0 0,3 0 0,4-1 0,4-1-93,2-1 1,6-6 0,4 2 0,5-3-73,5-1 0,2 0 1,2 0-1,0 0-531,-1 0 0,2 0 1,1 0-1,2 0-391,-2 0 1,-1 0 0,-1 0 0,-2 0 209,-2 0 0,3-5 0,-5-1 0</inkml:trace>
        </inkml:traceGroup>
      </inkml:traceGroup>
    </inkml:traceGroup>
    <inkml:traceGroup>
      <inkml:annotationXML>
        <emma:emma xmlns:emma="http://www.w3.org/2003/04/emma" version="1.0">
          <emma:interpretation id="{7598CCB3-400B-2146-8550-A61B92D276C5}" emma:medium="tactile" emma:mode="ink">
            <msink:context xmlns:msink="http://schemas.microsoft.com/ink/2010/main" type="paragraph" rotatedBoundingBox="12587,11322 13901,11032 14047,11693 12732,1198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4DC43671-FE28-D241-89F1-CAF56563BE62}" emma:medium="tactile" emma:mode="ink">
              <msink:context xmlns:msink="http://schemas.microsoft.com/ink/2010/main" type="line" rotatedBoundingBox="12587,11322 13901,11032 14047,11693 12732,11983"/>
            </emma:interpretation>
          </emma:emma>
        </inkml:annotationXML>
        <inkml:traceGroup>
          <inkml:annotationXML>
            <emma:emma xmlns:emma="http://www.w3.org/2003/04/emma" version="1.0">
              <emma:interpretation id="{44541CA0-1BE7-A049-99DC-FC27F78A530A}" emma:medium="tactile" emma:mode="ink">
                <msink:context xmlns:msink="http://schemas.microsoft.com/ink/2010/main" type="inkWord" rotatedBoundingBox="12587,11322 13901,11032 14047,11693 12732,11983"/>
              </emma:interpretation>
            </emma:emma>
          </inkml:annotationXML>
          <inkml:trace contextRef="#ctx0" brushRef="#br1" timeOffset="28608">6528 3944 8842,'-11'-5'505,"-1"4"0,1-3 1,1 2-1,1-1-327,2 0 0,4 0 0,0 7 0,0 5 0,1 4 0,-3 6 0,-2 4 0,-1 3-163,-2 4 1,-2 7 0,1 4 0,0 3-45,0 1 1,1 2-1,1 0 1,3-4 10,1 1 0,1-5 0,4-2 0,0-3 118,0-4 0,0-4 1,0-7-1,1-4 77,3-3 0,-1-1-118,4 1 1,-1-7 0,3-5-1,-3-7-107,-1-3 1,4-10 0,-3-2 0,2-4-37,-1-5 1,-1 1 0,3-9 0,-3 1-80,-1 1 1,-1-4-1,-4 3 1,0 2 78,0 1 1,0 3 0,-1 2 0,-2 5 107,0 5 0,-2 4 1,1 4 157,-4 1 1,2 5 0,-1 2 31,-2 3 1,3 1 207,-2 0-295,6 0 0,-2 0 0,8 1 0,3 3 13,3 3 0,1 3 1,2 3-1,2 1-118,4 1 1,1 0-1,1-4-32,1 0 0,-2-1 0,8-2 0,-2-5 0,0-1 24,-1-2 0,3-2 0,-1-1 0,1-5-54,-1-2 0,-1-6 0,-2-3 0,0-1-21,-2 1 0,3-2 0,-7 2 0,-1-2-56,-2-1 1,-3-1 0,-2 2-1,-1 1 86,-1 1 1,-5 4 0,4-2-1,-1 1 203,0 2 1,-3 1-76,0 2 0,4 5-81,0 2 0,-1 3 0,2 1 1,-1 1-18,0 3 0,6 1 1,-1 5-49,0 1 0,2-6 0,1 6 0,2-1 0,1 0-14,-3 2 1,1-5-1,0 1 1,-1 0 78,-2 2 1,0 2 0,-5 0-1,1 3 177,-2 4 0,-2 2 0,-5 3 0,-1 1 44,-3 1 0,-1 8 0,-4-3 0,2-1-29,-2-2 1,4 1 0,1-5 0,3-3-50,1 0 1,3-4 0,3-2 0,6-4-392,5-4 0,3 2 1,6-5-1,4-2-418,2 0 0,6-9 0,2-4 0,1-5-3411,1-2 3231,4-8 0,-6 2 0,5-9 1</inkml:trace>
        </inkml:traceGroup>
      </inkml:traceGroup>
    </inkml:traceGroup>
    <inkml:traceGroup>
      <inkml:annotationXML>
        <emma:emma xmlns:emma="http://www.w3.org/2003/04/emma" version="1.0">
          <emma:interpretation id="{9458DC4D-FD7B-9A48-A60E-96E5E8CA937F}" emma:medium="tactile" emma:mode="ink">
            <msink:context xmlns:msink="http://schemas.microsoft.com/ink/2010/main" type="paragraph" rotatedBoundingBox="9067,13251 19685,12748 19799,15142 9180,1564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EE3C256-20EB-164E-96F4-D79751C80139}" emma:medium="tactile" emma:mode="ink">
              <msink:context xmlns:msink="http://schemas.microsoft.com/ink/2010/main" type="line" rotatedBoundingBox="9067,13251 19685,12748 19799,15142 9180,15644"/>
            </emma:interpretation>
          </emma:emma>
        </inkml:annotationXML>
        <inkml:traceGroup>
          <inkml:annotationXML>
            <emma:emma xmlns:emma="http://www.w3.org/2003/04/emma" version="1.0">
              <emma:interpretation id="{C4E366C6-C527-4E46-9AF5-F1FAFE5396F1}" emma:medium="tactile" emma:mode="ink">
                <msink:context xmlns:msink="http://schemas.microsoft.com/ink/2010/main" type="inkWord" rotatedBoundingBox="-4465,11566 6836,-3193 11302,226 0,14986"/>
              </emma:interpretation>
            </emma:emma>
          </inkml:annotationXML>
          <inkml:trace contextRef="#ctx0" brushRef="#br0" timeOffset="33604">2787 6652 8355,'-10'5'681,"-5"-5"0,1 1 0,3-1 1,6 6-542,3 4 1,9-2-1,4-1 1,8 1 0,6-1-1,5 0 1,2-2 59,2-3 1,4-1 0,4-2 0,3-1-1,3-5 1,5-1-113,2-5 0,6-4 0,2 0 1,5-1-40,3-6 1,-1 2-1,3-5 1,0 4-71,-3 0 1,-2 2 0,0 1-1,-3 4-56,-5 3 0,1 0 1,-12 6-1,-8 1-166,-8 2 1,-5 3 0,-7 1 201,-2 0 0,-3 5 1,-6 3-1,-2 2 1,-5 1-15,-1 0 1,-2 5 0,-2 4 0,-1 5 110,-5 5 1,-2 4-1,-2 3 1,-3 6 25,-4 4 0,-2 9 1,-2 9-1,1 4-31,-1 2 1,1 11-1,-1 0 1,1-1-66,-1 1 0,5-3 0,0-8 0,3-9 25,5-7 1,0-6 0,7-8 0,-1-3 109,-1-3 0,4-7 1,-3-2-1,1-2-59,0-1 0,0-6 1,-3-2 16,1-2 1,0-7 0,1-2-61,-3-3 1,-7-6 0,-2-4 0,-2-5 0,-3-6 20,-4-5 0,0-2 0,-5-6 0,0 1-11,1-3 1,-4-2-1,0-1 1,-3-2-37,0 0 1,-7-7-1,1 2 1,-1-3-57,0-1 1,-1-4-1,-1-6 1,0 1 50,0 3 1,2 4-1,0 6 1,3 1 83,1 3 0,2 2 0,5 7 0,3 0 59,6 3 1,2 2-1,6-1 1,3 0-75,3 3 0,0 3 0,5 2-444,2 1 101,1 5 1,2 3 0,3 7 0,3 4-436,3 4 1,3 2-1,0 7 1,4 2 79,0 3 0,7 0 1,6-1-1,4 1 71,3-1 0,3-3 0,5 2 1</inkml:trace>
          <inkml:trace contextRef="#ctx0" brushRef="#br0" timeOffset="34112">4618 5843 7703,'6'1'147,"-1"-2"0,-6-10 656,-3 0 0,3 6 1,-2 5-1,6 6 1,6 4-735,4 1 1,0 0-1,3 1 1,-1-1-192,0 0 1,4 0 0,-4 0 0,0 1-36,1-1 1,-7 1-1,1 3 1,-4 4 144,-4 2 1,0 6-1,-5 0 1,-3 0 4,-5 1 0,-8 2 1,0-4-1,-2-1 125,-2-1 0,1-2 0,-2 1 0,-1-1 6,-1 1 1,1-1 0,5 1 0,1-1-113,-1 1 0,4-2 0,1-2 0,4-3 53,4 0 0,2-7 0,5 2 120,0-1 1,1-4-1,3 0 1,4-1-52,6-2 0,4-3 1,4-4-1,2-3-54,2-3 1,-1 0-1,4 1 1,-1 1-395,1 0 1,-4-2 0,1-1 0,-2 1-388,-2 2 0,1 2 0,-1 3 1,0 0-899,-4 0 0,3 2 1365,-2 1 0,-3 0 0,1 0 1</inkml:trace>
          <inkml:trace contextRef="#ctx0" brushRef="#br0" timeOffset="34792">5292 6596 10547,'1'-10'260,"3"4"1,3 6-1,3 6 1,2 6-1,-1 6-113,0 4 0,4 12 0,0 1 0,-1 4-100,-2 3 0,1 9 0,1 2 1,0-3-36,0-3 0,0-1 1,0 2-1,1 0 71,-2 0 1,0-2-1,-1-2 1,2-2 48,1-1 0,0-3 0,-4 2 1,1-2-74,-1-1 0,0-5 0,0 0 0,0 2 68,1-3 0,-1-3 0,-1-9 0,-1-4 151,-2-3 0,-3-6 0,2-3-90,-1-6 1,4-5 0,-3-11-1,2-7-16,-1-6 1,1-14 0,2-5 0,-2-4-113,0-4 0,-2 0 1,3 0-1,-2-1-162,2 1 1,-3 2-1,2 1 1,0 2-103,2 5 1,2 1-1,-1 6 1,1 0-48,3 1 0,-2 3 0,2 7 0,-3 1 6,0-1 0,3 3 0,1 1 0,1 1-207,3 0 0,0-1 0,0 6 0,-2 2 1,-2 6-1,-4 3 0,-2 3-1915,-2 2 1036,-1 2 1080,0 3 0,8-5 0,-3-1 1</inkml:trace>
        </inkml:traceGroup>
        <inkml:traceGroup>
          <inkml:annotationXML>
            <emma:emma xmlns:emma="http://www.w3.org/2003/04/emma" version="1.0">
              <emma:interpretation id="{89AE88D1-816A-E242-9ED6-D0B3A4038F11}" emma:medium="tactile" emma:mode="ink">
                <msink:context xmlns:msink="http://schemas.microsoft.com/ink/2010/main" type="inkWord" rotatedBoundingBox="13583,13082 19688,12794 19799,15142 13694,15431"/>
              </emma:interpretation>
            </emma:emma>
          </inkml:annotationXML>
          <inkml:trace contextRef="#ctx0" brushRef="#br0" timeOffset="36336">8089 6079 8616,'8'-6'0,"-1"-4"0,1-4 414,-2 0 1,4 2 0,-2 2 0,2 1 0,2 3 0,2 1 0,1 2 0,-1 2-76,-2 1 1,-1 0 0,1 0 0,-3 1-325,-1 3 0,1 2 1,-6 8-1,-1 4-38,-5 4 1,-8 14 0,-9 5 0,-6 11-95,-8 6 1,-8 7 0,-8 4 0,-3-3 65,-4 0 0,1-1 0,-4-1 0,2-4 63,2-3 1,0-6-1,1-2 1,3-4-1,3-4 1,4 2 0,4-6-1,5-1-78,4-1 1,6-7 0,7-6 0,4-4 18,3-2 0,5-2 0,0 3 0,2 0 34,3 1 1,1-1 0,2 3 0,4-1 86,6 1 0,5 1 0,8 2 1,2-1 79,4 1 0,8-1 0,3 1 0,4-1 68,3 1 0,0-2 0,4-1 0,2-1 3,1 0 1,1 1 0,0 0-99,0-1 1,1 0-1,-2 3 1,-2 0-1,-3-2-40,-4-2 1,0 0 0,-8 0-1,-2-1-138,-1-1 1,-5 0 0,-1 4 0,-2-2-374,-2-2 1,-2 3-1,-3-3 1,-2 0-415,2 0 1,0-1 0,-1-4-1,-3 1-1056,0-1 1196,-3 0 0,8 0 0,-3 1 1</inkml:trace>
          <inkml:trace contextRef="#ctx0" brushRef="#br0" timeOffset="37431">9101 6989 8352,'-7'-1'460,"5"-2"0,4 0-241,6 0 0,2-2 0,2 1 0,3 1 1,3-1-5,-1 0 1,8 0 0,-1 3 0,2-1-132,2-2 1,3 0 0,-1 4 0,2 0-256,2 0 1,1 0-1,1 0 1,0 0 37,-3 0 0,-1 0 0,-4 0 0,-2 0-611,-2 0 0,1 1 1,-8 2-1,1 1 332,-3-2 0,-3-1 0,-1-1 1</inkml:trace>
          <inkml:trace contextRef="#ctx0" brushRef="#br0" timeOffset="38430">10797 6641 8137,'6'-11'0,"-2"-2"0,-3-1 229,-1-1 0,0 0 1,0 4-1,0-1-69,0-3 0,0 2 1,0-2-1,-1 4 0,-3 3 1,-3 5-1,-3 1-140,-1 2 0,-2 2 0,-2 3 0,-4 6 18,-2 6 0,-1 6 0,-2 4 0,-1 6 11,-1 3 1,0 9 0,4-3 0,4 0 67,3-2 1,2-3 0,3-3 0,3-1 154,3 1 1,3-5 0,2-3 0,3-2-127,3-2 0,7-3 1,2-2-1,2-2-176,2-5 1,5 0-1,2-6 1,2-1-281,2-2 0,5-2 0,3-3 0,0-4-445,-1-2 0,0-1 0,-6 0 0,-1 0 94,-1-1 1,-5-4-1,3-1 1</inkml:trace>
          <inkml:trace contextRef="#ctx0" brushRef="#br0" timeOffset="40463">11314 5798 8548,'-5'13'0,"-3"-6"218,-2-4 0,0 2 0,2 3 0,0 5 0,-1 4 0,1 3 0,-1 5 0,3 1 0,0 3 0,1 0-541,0 2 0,0-2 1,2-1-1,-1 0-345,2-3 0,1 2 0,1 0 243,0-2 0,-5 3 0,-2 1 1</inkml:trace>
          <inkml:trace contextRef="#ctx0" brushRef="#br0" timeOffset="40464">12044 5910 8426,'0'-7'131,"1"1"0,3 1 0,4 3 0,2 5 0,1 4 439,0 3 1,0 5-1,1 3 1,-1 2-424,0 4 1,4 9 0,1 2 0,0 4 16,1 3 0,3 7 0,-2 2 0,4 2-7,0-1 1,1-1-1,-2 3 1,-1-4-11,-2-4 1,-3 5 0,3-6 0,-1 0-46,1-2 0,-4-1 1,2-4-1,-1-2-10,0-1 0,0-5 0,-4-2 0,0 1-73,1 0 0,-3-4 0,0 1 0,-3-1-33,-1 1 0,3-3 0,-4 0 0,-2-4 64,-1-3 0,3-1 0,0-4-151,-2 1 91,0-1 87,-2-5 1,3-6-1,2-9 1,0-4-11,0-6 1,4-2-1,-1-3 1,2-2-12,1-4 0,1-8 0,2-3 1,2-4 13,2-3 1,-3-4 0,2-4 0,1 0-158,-1 0 1,2-2 0,3-1 0,1-3-4,-1 4 0,1-2 0,-2 9 0,-1-2 73,-1 1 1,-1-1-1,5-2 1,-1 3-58,1 3 0,-1 2 0,1-1 1,-2 0 9,-2 0 1,2 2 0,-2 2 0,1 3 60,-2 4 1,0 3 0,-4 4-1,-1 4 14,-3 2 1,2 3-1,-5 2 1,3 4-20,1 3 0,-5 1 0,-1 1 0,-1 1-178,0 1-354,0 6 170,-4-3 1,-2 7 0,-3 5-1749,-6 4 1,-5 9 1457,-6 2 1,-11 1 0,-2 4 0</inkml:trace>
        </inkml:traceGroup>
      </inkml:traceGroup>
    </inkml:traceGroup>
  </inkml:traceGroup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09:21.779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82A7D539-7081-8A40-8849-BE917AE2782D}" emma:medium="tactile" emma:mode="ink">
          <msink:context xmlns:msink="http://schemas.microsoft.com/ink/2010/main" type="writingRegion" rotatedBoundingBox="19738,9829 24207,9176 24398,10488 19929,11140"/>
        </emma:interpretation>
      </emma:emma>
    </inkml:annotationXML>
    <inkml:traceGroup>
      <inkml:annotationXML>
        <emma:emma xmlns:emma="http://www.w3.org/2003/04/emma" version="1.0">
          <emma:interpretation id="{E1DC1FF0-FCA0-D341-826D-6E54ECF3FE27}" emma:medium="tactile" emma:mode="ink">
            <msink:context xmlns:msink="http://schemas.microsoft.com/ink/2010/main" type="paragraph" rotatedBoundingBox="19738,9829 24207,9176 24398,10488 19929,1114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EA1ED70-7E16-5F45-9BC1-8E89471B5EA6}" emma:medium="tactile" emma:mode="ink">
              <msink:context xmlns:msink="http://schemas.microsoft.com/ink/2010/main" type="line" rotatedBoundingBox="19738,9829 24207,9176 24398,10488 19929,11140"/>
            </emma:interpretation>
          </emma:emma>
        </inkml:annotationXML>
        <inkml:traceGroup>
          <inkml:annotationXML>
            <emma:emma xmlns:emma="http://www.w3.org/2003/04/emma" version="1.0">
              <emma:interpretation id="{CDF709F0-1BA5-FE46-8C12-D05478D687C2}" emma:medium="tactile" emma:mode="ink">
                <msink:context xmlns:msink="http://schemas.microsoft.com/ink/2010/main" type="inkWord" rotatedBoundingBox="19738,9829 24207,9176 24398,10488 19929,11140"/>
              </emma:interpretation>
            </emma:emma>
          </inkml:annotationXML>
          <inkml:trace contextRef="#ctx0" brushRef="#br0">13797 2630 8267,'11'0'36,"0"0"1,1-1 0,-1-3-1,0-4 751,0-2 0,0-1-533,1 0 0,-6 0 1,-2-1-60,-3 1 1,-1 4-139,0-1 0,-5 4 1,-3-2-1,-2 1-82,-1 3 0,-1 1 0,-3 2 0,-4 3 56,-2 3 1,-3 8 0,-1 4 0,-2 3 41,-2 4 1,3-1 0,-3 5 0,2 2 3,2 0 0,1 2 0,3-1 0,1 2 46,1 3 0,5-2 1,1 3-1,4-2 140,5-1 1,3-7 0,1 5-1,0-3-206,0-2 0,5-2 0,4-6 0,3-1-49,3-1 0,5-5 0,-1 1 0,3-4-36,4-4 1,-1-2 0,5-5 0,1 0-410,2 0 0,1-8 0,1-5 1,1-3-1468,1-4 1,6-6 1300,-2-4 1,3-3-1,1 0 1</inkml:trace>
          <inkml:trace contextRef="#ctx0" brushRef="#br0" timeOffset="552">14819 2967 9972,'0'-11'-118,"0"-1"0,5-3 0,3-1 0,3-1 113,4-3 1,-1 0 0,3 0 0,1 1 3,-1-1 0,1 4 0,2 1 0,-3 2-40,-1 2 0,3 1 1,-3 3-1,0 3-89,1 3 0,-2 1 0,-4 1 1,0 3 61,0 3 0,1 7 0,-2 2 0,-2 2 102,0 2 0,-2 0 0,3 0 0,-3-3 184,-1-1 1,2 3 0,-2-4 0,2-3 229,1-3 0,2 0 0,2-5 1,-1-2 12,0-1 0,0-1 0,2 0 0,1-1-325,1-3 1,1 2-1,-1-6 1,2 0-69,1-2 1,-2-2 0,-5 1 0,0 0-132,1 0 1,-1-4 0,-1-1-1,-1-1-1137,-2 1 0,1-4 0,2 1 0,-2-1-1403,0 2 2451,-1-3 0,5 3 0,-1-4 1</inkml:trace>
          <inkml:trace contextRef="#ctx0" brushRef="#br0" timeOffset="1142">16325 2079 8355,'-4'-7'0,"-1"1"201,-1 1 0,2 1-37,-4 4 1,1 5 0,-4 4 0,0 6-1,-2 6-221,-2 4 1,-4 7 0,-6 2 0,-2 6 49,-2 4 0,0 8 0,0 3 0,2 0-17,4 0 0,4 2 0,1-6 1,2 1-4,2-4 1,6-2-1,1-2 1,2-3 30,3-3 1,1-8 0,1-4 0,1-4 40,3-3 0,2-3 0,5-6 0,0-1 182,1-1 1,4-6 0,3 1-1,2-5-102,1-1 1,4-11 0,2-1-1,-1-5 43,1-3 1,3 0-1,-1-3 1,1-4-103,-1-3 0,-2-1 0,-6 1 0,1-1-34,-1 0 0,1-3 0,-2-2 0,-2 0-92,-5 1 1,-2-1 0,-4 3-1,-1-2-86,-2 2 1,-2 1 0,-3 3 0,0 2 158,0 4 1,-3-1-1,-2 4 1,-2 3 34,-1 2 0,-2-1 0,-1 4 1,-1 3-37,1 3 1,-1 1-1,-3 3 1,-3 0-37,1 0 1,-1 1 0,4 5 0,-2 2-295,-1 0 1,3 6 0,-1-1 0,3 2-454,0 1 0,5 0 0,1 0 303,1 0 0,1 1 0,4-1 0</inkml:trace>
          <inkml:trace contextRef="#ctx0" brushRef="#br0" timeOffset="1508">16920 2091 8639,'-11'6'0,"0"-2"0,-1-3 621,1-1 0,4 5 0,-1 4 0,-1 4-625,-1 6 0,1 2 0,-1 3 1,0 2-1,-3 4 0,1 4 0,-1 2 1,2 3-46,0 1 0,3-4 0,2 3 1,1-3 241,2-3 0,3 6 1,3-8-1,2 1-324,1 0 1,2-4-1,4-2 1,2-3-273,1 0 0,4-6 1,-3-2-1,0-3-468,0-5 0,4 2 0,-1-5 573,2-2 0,2-6 0,-1-2 1</inkml:trace>
          <inkml:trace contextRef="#ctx0" brushRef="#br0" timeOffset="1912">17134 2506 8355,'-7'-1'564,"4"-3"1,1-2 0,4-5 0,0-2 0,3 0-529,1-2 0,2-5 0,4 1 0,2-2-44,1-2 1,0 0 0,-4-2-1,0 0 102,1 3 1,-1 0-1,0 4 1,-1 1-139,-2 2 1,2 4 0,-4 2-1,1 3 487,1 1 0,-4-3-252,3 4 1,-3 2-1,2 7 1,-1 5-190,-2 4 0,-2 7 1,-1 0-1,-1 5-1,-3 3 0,1 1 0,-3 3 1,0-2-1,1-1 0,-1 0 0,1 0 1,0-2-1,1 0 0,0-3 0,0-2 1,2 0-1,-1-2 0,1-1 0,-2-2 1,2-1 161,0 1 1,2-5 0,-1 2-1697,-3-2 0,3-6-942,-3 1 1350,3-6 807,1-2 1,0-6 0,0-5 0</inkml:trace>
          <inkml:trace contextRef="#ctx0" brushRef="#br0" timeOffset="2191">17471 1967 8355,'11'-5'-5,"0"-2"132,0-3 0,4 0 0,2 2 0,0 4 0,2 3 111,-2 1 0,8 5 0,-1 3 0,3 3 104,5 4 1,-4 3 0,2 9 0,0 3-83,-1 2 0,-3 11 0,-6 3 1,-2 5-231,-2 6 0,-5 3 0,-5 5 1,-1 0-120,-2 4 0,-4-1 0,-7 6 1,-7-4 59,-5-8 0,-2 0 0,-2-11 0,0-1-501,2-5 0,-7-3 0,5-7 1,-3-4-211,-4-2 0,-3-4 0,-4-6 258,-3-4 1,-2-3-1,-2-1 1</inkml:trace>
        </inkml:traceGroup>
      </inkml:traceGroup>
    </inkml:traceGroup>
  </inkml:traceGroup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7-02T08:07:24.688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99A4F9EE-9EC6-3543-8EAB-AE92EF187893}" emma:medium="tactile" emma:mode="ink">
          <msink:context xmlns:msink="http://schemas.microsoft.com/ink/2010/main" type="writingRegion" rotatedBoundingBox="16497,7740 16823,7740 16823,8021 16497,8021"/>
        </emma:interpretation>
      </emma:emma>
    </inkml:annotationXML>
    <inkml:traceGroup>
      <inkml:annotationXML>
        <emma:emma xmlns:emma="http://www.w3.org/2003/04/emma" version="1.0">
          <emma:interpretation id="{2D14C74A-05C7-FF44-80F6-18611EC11F86}" emma:medium="tactile" emma:mode="ink">
            <msink:context xmlns:msink="http://schemas.microsoft.com/ink/2010/main" type="paragraph" rotatedBoundingBox="16497,7740 16823,7740 16823,8021 16497,802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7DC0C9D-AF60-254A-9ADB-6AC17943B794}" emma:medium="tactile" emma:mode="ink">
              <msink:context xmlns:msink="http://schemas.microsoft.com/ink/2010/main" type="line" rotatedBoundingBox="16497,7740 16823,7740 16823,8021 16497,8021"/>
            </emma:interpretation>
          </emma:emma>
        </inkml:annotationXML>
        <inkml:traceGroup>
          <inkml:annotationXML>
            <emma:emma xmlns:emma="http://www.w3.org/2003/04/emma" version="1.0">
              <emma:interpretation id="{2708825C-9023-0C48-AB62-5CFE1E93E505}" emma:medium="tactile" emma:mode="ink">
                <msink:context xmlns:msink="http://schemas.microsoft.com/ink/2010/main" type="inkWord" rotatedBoundingBox="16497,7740 16823,7740 16823,8021 16497,8021"/>
              </emma:interpretation>
            </emma:emma>
          </inkml:annotationXML>
          <inkml:trace contextRef="#ctx0" brushRef="#br0">1 113 7583,'7'-12'0,"0"1"0,-1 1 0,-1 2-20,0 0 1,4 2-1,-2-3 1,3 2-1,1-1 1,1 2-1,-1 1 1,0 1 0,0-1-1,1 0 1,-1 0-1,0 3 1,0 0-1,1 2 1,-3 2-1,-1 1 1,-4 5 0,-4 2-1,-4 1 1,-2 0-1,-2 1 1,1-1-1,-1 0 1,1-1-1,1-1 1,-1-2 0,1 2-1,-1 1 73,0 1 1,2-3-1,4-1 1,-1 2 0,-2 1-1,0 1 1,0 0-1,-1-1-6,-1-2 0,2 2 0,-2-3-34,1 3 0,1-2 1,3-1-7,-3 2 1,3-3 61,-3 2 0,4-6 1,4 2-57,4-3 1,3-2 0,3-2 0,1-2-71,-2-1 1,4 2 0,-1-2 0,0 0-90,0 0 0,-1 3 0,-4 0 0,1 0-90,-1-1 1,4 3-1,0-3 51,-1 3 0,-2 1 1,-1 0 153,1 0 1,-6 5 0,-1 1 0</inkml:trace>
        </inkml:traceGroup>
      </inkml:traceGroup>
    </inkml:traceGroup>
  </inkml:traceGroup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7:06.401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E4D83983-0773-D04C-AD27-69A11BB3CA4C}" emma:medium="tactile" emma:mode="ink">
          <msink:context xmlns:msink="http://schemas.microsoft.com/ink/2010/main" type="inkDrawing" rotatedBoundingBox="4548,4990 23525,4975 23533,15006 4556,15022" hotPoints="24395,10852 12699,14738 1741,9099 13436,5213" semanticType="enclosure" shapeName="Ellipse">
            <msink:sourceLink direction="with" ref="{BCB120AE-D011-6644-BA4D-D46F731B1010}"/>
            <msink:sourceLink direction="with" ref="{C1BA3E60-AB8E-9648-903F-AB7B22304216}"/>
            <msink:sourceLink direction="with" ref="{DC444648-8B61-0E49-ACDC-14F38245016F}"/>
          </msink:context>
        </emma:interpretation>
      </emma:emma>
    </inkml:annotationXML>
    <inkml:trace contextRef="#ctx0" brushRef="#br0">15403 1933 8355,'-18'5'68,"-1"-5"1,-1-5 0,-3 0-1,-3 5 1,-4 6 0,-2 5 0,-3 3-1,-1 1 1,-4 0 0,-3 0-1,-3 0 1,0-2 0,-2-3 0,1-4-1,-3-1 68,-1-3 1,-2 3 0,-3 0 0,0 0 0,0 0-1,0-1 1,-2 0 0,0 1 0,-5 0 0,-2 1-1,-5-1 1,-1 1 0,-1-1 0,0 0 0,-3-1 0,-4 0-1,-1-1 1,-2 0-93,-4-2 0,7-1 0,-7 0 0,0 0 0,-1 0 0,0 0 0,1 0 1,-1-1-1,-2-3 0,-1-3 0,1-2 0,2 0 0,1 2 0,0-2 0,0-2 1,0-3-1,-2-1 0,-2 0 0,0 0 0,1-1 0,0-2 0,-4-2 1,1 0-1,-2-1 0,3 1 0,-1-1 0,2 0 0,0-2 0,3 0 0,-1-1 1,4-1-1,0 1 0,2-1 0,0 0 0,3-1 0,1 0 0,1 0 0,-1-2 1,0-1-1,-1-2 0,0-1 0,1-2 0,0 2 0,1 0 0,-2 1 1,-3-1-1,-2-2 0,-1 0 0,2 1 0,-2-1 0,1 0 0,-2-1 0,0-1 1,-3-1 743,-1-2-759,13 4 0,31 13 0,0 0 0,-34-18 0,-1 0 0,2 2 1,2 0-1,0 1 0,3 1 0,1 1 0,2 2 0,-1 2 211,-2 1 1,3 1-173,-4-1 0,4-2 1,-2 3-26,5 0 0,-6 1 0,7 3 0,-2-1-25,0 1 0,4 1 1,-2 1-1,-3 2-9,1 2 1,-5-1-1,5 4 1,-1 0 41,1 0 0,1 1 0,6 4 0,1-1-41,0 1 0,-3 0 0,2 0 0,-2 1-12,-1 2 1,-3-2 0,3 3 0,-3-2-4,1 1 1,-5 0 0,8 3 0,2-2 24,-1-1 0,6 3 0,-3 1 0,4 2-18,3-2 1,2 3 0,2-3 0,-1 3-2,3 1 1,-5 1 0,7 1 0,-2 2-13,1-1 1,1 2-1,-1 0 1,-1 0-1,-2-1 1,-5 4-1,2-3 1,-2 1 28,2 3 0,-3 1 0,4 1 0,-2 0 46,1 1 0,-1 3 0,-3 0 0,0 0-24,0 1 1,-2 1 0,-1 6-1,-5-1-26,-2 1 1,-7 3-1,-2 1 1,-2 2-15,-2 2 0,-4 6 1,-5 1-1,-3 2 13,44-19 1,1 1 0,-2-1 0,1 1-1,0 1 1,0-1 0,0 1 0,-1-1 37,2 0 0,0 1 0,-3 2 0,0 0 0,5 0 0,0 1 0,-1 1 0,1 0-31,0 1 1,1 0 0,0 0 0,1 1 0,-2 4 0,1-1-1,0 0 1,1-1 10,0-1 1,0 1 0,0 1-1,0 1 1,1-1 0,0 0 0,0 0-1,0 0-21,2 0 1,0 0 0,-4 5 0,1 0 0,5-2 0,1 1 0,-2 0 0,0 0-12,-1 1 0,1 0 0,1 0 0,1 0 0,-2 2 0,0 0 1,1 0-1,1 0 14,2-2 1,0 1-1,-2 1 1,2 0-1,1 0 1,2 1-1,-2 1 1,1 2 0,0-1 1,0 0 0,1 3 0,1-1 0,2-2 0,0 1-1,0 0 1,1 0-5,1 0 1,0 0 0,0 1 0,2 0 0,1 1 0,1 2 0,0-1 0,0 0 2,-19 43 0,19-42 1,1 1-1,2-1 1,0 1-1,-1 1 1,1 2-1,0-1 0,-1 1 0,0 4 0,-1 1 0,2-3 0,-1 0 0,1 1 0,0-1-42,-1 1 1,1 0-1,0-1 1,1 0 0,1-1-1,0 1 1,0 0-1,0 1 57,0-1 1,1 1 0,-1 3 0,0 0 0,0-2 0,0 0 0,1 0 0,0 0 3,1 0 1,0 1 0,-1-1 0,0 1 0,3 0-1,0 1 1,1 1 0,-1 0-3,1 2 1,1 0-1,0-3 1,0 0 0,2-1-1,0-1 1,1-2 0,1-1-14,-6 44 1,8-44 0,0 0-1,-4 45 1,6-47 0,0 0-23,-2 48 0,1-46 0,1 0 0,-1 48 0,1 0 16,2-2 0,2 0 0,1-48 0,0 1 0,1-1 0,0 0-31,4 47 0,6-2 0,0-4 0,2-1-8,1-4 0,4 12 0,0-12 0,5 0 5,5 0 1,2-7-1,3 0 15,3-2 0,2-6 0,5 4 0,1 1 0,1 0 9,2-1 1,8 1 0,0-5 0,1 0 17,3 2 0,1-8 1,3 1-1,-2-4 42,2-3 1,5-3-1,1-2 1,-1-3-20,-1-1 0,2 1 1,0-5-1,0-1 75,2 3 1,-3-3-1,3 3 1,1-3-69,0-4 0,0 3 1,5-3-1,-2 2-22,-2-2 0,6 0 1,-1-6-1,4-2-12,3-1 0,-3 0 0,2 2 0,2-1-9,1-3 0,8-3 0,-8-3 0,6-1 20,1 0 1,-44-9 0,-1-1 0,46 7-1,-1 0-8,0 2 0,1-5 0,-46-8 0,0 0 0,0-1 0,-1 0 0,47 5 0,-45-6 0,0 0 1,44 7-1,-46-7 0,0 0 6,46 3 1,-43-4-1,0-1 1,45 1 0,-1 0-2,0-2 0,-2-3 0,5-1 0,-3 0-16,-2 0 0,-44 0 0,-1-1 0,44-1 0,3-3-16,1-2 1,0 0 0,-4-4 0,0-1 27,1 1 0,-4-4 0,4-1-53,-1-2 1,-5 1 0,2-3 0,2 1 0,-4-1 39,0-1 0,7 0 0,-12 1 0,3 1 24,6-1 0,-2-2 0,5-3 1,-1-3-26,-3 0 1,-42 13 0,0 0-1,1-2 1,0-1 0,2 0 0,0 0-65,2-1 1,0 0 0,2-3 0,1-1-1,1 2 1,-1 0 0,2-1 0,-1 1 19,2-1 0,-1 1 0,-1-1 0,-1 1 0,1 0 0,0 0 0,-1 0 0,0 2 26,0-1 0,0 1 1,2 0-1,0 1 0,-2 0 1,0 2-1,-2 0 0,-1 1-56,-4 1 1,0 1-1,3 0 1,0 0-1,42-6 1,-47 9-1,0-1 31,1 0 1,-1 0-1,46-15 1,-45 12-1,0 1 1,0 1-1,0 1 80,45-9 0,-46 9 0,0 2 0,44-6 0,0 1-23,-2 2 0,-40 6 1,-1 2-1,38-5 0,0 3 92,2 1 1,-1 1-1,3 4 1,2 0-48,0 0 1,-43 0 0,0 1-1,45 2 1,-45-1 0,-1 1-62,0 0 0,0 0 0,2 0 1,0 1-1,46 9 0,-48-7 0,0 1 8,2 1 1,0-1 0,0 2 0,1-1-1,1-1 1,0 1 0,-2 0 0,-1 1 9,43 9 0,-44-8 0,-1 1 0,45 9 1,1 4 14,-6 2 0,6 1 1,-11-2-1,3 3 35,6 0 0,-7 2 0,5 4 0,-1-2-9,-2-2 0,5 3 0,-6-3 0,3 1-11,0-1 1,-41-14 0,1 0-1,41 13 1,0 1-17,3 0 1,-3-4-1,-43-11 1,1 0 0,-1 0-1,0 0-17,45 14 0,-44-14 0,0-1 0,44 11 0,1 1-39,0-1 1,1 1 0,-1-2 0,-2-3 3,-1 0 1,-1-1 0,2 0 0,2-2-27,0-2 1,-44-8-1,1-1 1,43 4 0,5-1 6,-2-2 0,-46-4 0,-2 0 0,39 0 0,-1-1 7,2-2 0,-6-1 0,0 0 1,-3-1 30,-2-3 1,5-2-1,0-6-25,2 1 1,-7-4-1,-1-1 1,-2-2 0,-3-2-61,1-1 0,-2-6 1,-4-4-1,-2-3 1,-5 0 1,1-7 0,-6 3-1,1-4 3,-4-3 0,1-4 1,-8 1-1,0-1-12,-2-1 1,-1-2-1,-5-7 1,0-1 67,-2 1 0,-2-4 0,1-3 0,0-4-99,-1 0 1,1-4 0,-1-1-1,-2-2 30,-1-2 1,-2 4 0,2 0 0,-2-1 68,-1-1 0,-3-2 0,2-1 0,-2 0 32,-2 2 0,0-11 1,-2 7-1,-2-2-60,2-1 1,0 2-1,0-7 1,-2 0-33,-2-1 1,-7 41-1,1 0 1,5-44-1,-2-4 33,-6 47 1,-1 0 0,0-1-1,-1 0 1,1 0 0,-1 0-1,1 1 1,0 0 4,-1-1 1,1 1-1,-1 0 1,0 0-1,-1-4 1,1 0 0,-2 1-1,1 1 50,1 0 0,-1 0 0,-1-2 0,0 1 0,0 1 0,0 1 1,0 0-1,-1 0 9,0 1 0,-1 0 0,0-1 0,-1-1 0,0 1 0,0 1 1,0-1-1,-1 1-19,-1 0 1,0 0-1,-4-44 1,1 45-1,-1-1 1,-6-46 21,1 4 1,0-4-1,0 6 1,-1-3-33,1-1 1,-4-1-1,0 5 1,2 2 0,0 1 1,1 0 0,-2 1 0,-2 2-59,-2 1 0,3-2 0,-4 3 1,-1 0 12,-1 3 1,-3-1 0,-2 8 0,-4-1 45,-2 3 0,-2-2 0,0 3 0,1 4 7,-1 5 1,-3 4-1,-2-1 1,0 1-9,0 1 1,-2-5 0,3 7 0,-2 1-31,-3 2 0,3-1 0,-1 3 0,0 2-35,1 0 0,-8 3 1,2-1-1,-2 1 13,-2 3 1,-8-3 0,1 4 0,-4 0 38,-4 3 0,1 5 0,-2 4 1,0 0 59,5 3 0,-6 3 0,8 2 0,-5 2-6,0 2 0,-1-3 0,5 4 0,0 0-11,-1-1 1,8 8-1,-5-4 1,2 4 12,1 1 1,-4-1 0,8 4 0,0 1 0,2 2 0,-1 1 0,2 0 0,0 0-9,2 0 0,5 1 0,1 2 0,1 2-42,3 1 1,1-2 0,1 3 0,2 2-11,2 1 1,-1-2 0,3-1 0,2 2 25,2 1 0,-1 0 0,7-2 1,-2 0-2,1 1 1,2-3 0,3 1 0,-1 1 7,1-2 0,2 4 1,0-2-16,1 2 0,0 1 0,0-1 0,1-1-50,2-2 0,-2 1 40,3 3 0,2-4 0,0 0-1,0-2 1,2 2 53,-4-3 0,4 1 0,-2-3 103,0 2 0,3 0-124,-6-4 0,6 1 1,-3 1-8,0 2 1,2 1 11,-4-1 1,3-2-6,-3 6 1,0-4 0,-1 2 14,0-1 0,4 2-11,-3-3 1,-1 4 0,-2-3 27,3 1 0,-3-4 0,4 3-23,-1 0 1,-1-2 0,3 3-24,-2-1 0,1 4 0,-3-3-51,2 0 0,4 1 1,-2-5-44,0 2 99,-1 5 1,-1-8 0,1 4-1,-1-1 62,1-1 0,2 1 1,-2-3-1,0 2-41,0 0 1,-1 6 0,-1-3 0,0 2-16,-1-1 1,3-3 0,-1 2 0,-1 1-69,2-1 1,-4 0 0,4 3-54,-1-2 0,-3-3 57,3 4 0,1-5 1,-2 4-96,-1-2 0,3 0 1,-4-3-368,-6 2 0,-5 3 1,-17-3-1,-10-1 0,-12-2-1388,-11-1 1,-21 0-1,-5 0 1</inkml:trace>
  </inkml:traceGroup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7:10.275"/>
    </inkml:context>
    <inkml:brush xml:id="br0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BCB120AE-D011-6644-BA4D-D46F731B1010}" emma:medium="tactile" emma:mode="ink">
          <msink:context xmlns:msink="http://schemas.microsoft.com/ink/2010/main" type="writingRegion" rotatedBoundingBox="11243,9323 14400,8811 14478,9289 11321,9802">
            <msink:destinationLink direction="with" ref="{E4D83983-0773-D04C-AD27-69A11BB3CA4C}"/>
          </msink:context>
        </emma:interpretation>
      </emma:emma>
    </inkml:annotationXML>
    <inkml:traceGroup>
      <inkml:annotationXML>
        <emma:emma xmlns:emma="http://www.w3.org/2003/04/emma" version="1.0">
          <emma:interpretation id="{3F61E3FF-2C1D-1F4D-8B80-8E999BD5C6E0}" emma:medium="tactile" emma:mode="ink">
            <msink:context xmlns:msink="http://schemas.microsoft.com/ink/2010/main" type="paragraph" rotatedBoundingBox="11243,9323 14400,8811 14478,9289 11321,980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1D2E9C2-27F3-674D-A3BB-E7C2143673F2}" emma:medium="tactile" emma:mode="ink">
              <msink:context xmlns:msink="http://schemas.microsoft.com/ink/2010/main" type="line" rotatedBoundingBox="11243,9323 14400,8811 14478,9289 11321,9802"/>
            </emma:interpretation>
          </emma:emma>
        </inkml:annotationXML>
        <inkml:traceGroup>
          <inkml:annotationXML>
            <emma:emma xmlns:emma="http://www.w3.org/2003/04/emma" version="1.0">
              <emma:interpretation id="{689E6ED4-3914-3D4C-ABF7-E7D4C6A36A23}" emma:medium="tactile" emma:mode="ink">
                <msink:context xmlns:msink="http://schemas.microsoft.com/ink/2010/main" type="inkWord" rotatedBoundingBox="11243,9323 11741,9243 11816,9703 11318,9784"/>
              </emma:interpretation>
            </emma:emma>
          </inkml:annotationXML>
          <inkml:trace contextRef="#ctx0" brushRef="#br0">226-2145 8355,'0'-8'129,"0"1"759,0-2 1,0-1-1,-2 0-748,-1 3 0,0 2 0,-4 6 0,-1 3 0,1 2 0,-1 3-148,-1 2 1,3-2 0,-1 6 0,-2-3 15,-1-1 0,-1 4 0,-1 1 8,1 2 0,1-3 1,2 2-1,0 1 0,-1-2 46,-1 0 0,0 1 1,0-4-1,2 2-16,-1-1 0,-4 2 1,6 0-1,-3 1 0,-1-1 0,-1 0 0,1-2 0,0 1-31,0-1 1,1-2-1,1-1 1,2 1 3,-2-1 0,-1 0 1,-1 0-1,-1 0 1,1 1 0,1-1-42,3 0 0,-3-3 0,2-1-12,-2 2-24,4-4 1,0 0-104,2-5-861,3 0-127,-4 0 1,6 0 206,3 0 1,-2 0-1,4-1 790,-1-3 0,4-2 0,-3-6 0</inkml:trace>
          <inkml:trace contextRef="#ctx0" brushRef="#br0" timeOffset="525">-78-2078 8355,'0'-11'-543,"0"5"721,5 1 1,-2 5-1,3 1 1,0 3-1,-1 3 1,1 2-1,-1 0 1,2-1 82,-1 5 1,-2-2 0,2 4 0,-1-1-241,-3 1 1,3-3 0,0 3-5,2-2 0,-5 2 0,3 0 1,-1-2-1,1 1 74,1 1 0,-2-2 1,2 2-1,0-3-27,1-1 0,-4 1 1,4-1-1,-1 0-11,0 0 0,-2 1-74,3-1 0,-4-4-299,1 1-350,-3-6-1547,-1 3 477,0-5 1629,-5 0 0,4 5 0,-4 1 1</inkml:trace>
        </inkml:traceGroup>
        <inkml:traceGroup>
          <inkml:annotationXML>
            <emma:emma xmlns:emma="http://www.w3.org/2003/04/emma" version="1.0">
              <emma:interpretation id="{489BDAAD-37EB-9645-8A89-4AB338F5A089}" emma:medium="tactile" emma:mode="ink">
                <msink:context xmlns:msink="http://schemas.microsoft.com/ink/2010/main" type="inkWord" rotatedBoundingBox="13860,8919 14403,8831 14478,9289 13935,9378"/>
              </emma:interpretation>
            </emma:emma>
          </inkml:annotationXML>
          <inkml:trace contextRef="#ctx0" brushRef="#br0" timeOffset="1304">2888-2595 9275,'-11'-1'0,"0"-1"49,0-2 0,3 0 0,1 4 0,-2 1 0,-1 3 0,-1 4 1,-1 2-1,1 2 0,0 2 0,-2 2 0,0 0 0,-2 2 1,1-2-1,2 1 0,0 0 0,1 0 0,0-1 0,0 1 1,-1-4-1,1 1 0,0 0 0,0 1 0,1-1 0,1-2 1,1 0-1,0 2 0,-2 1 0,-2-1 566,1-2 0,4 1 1,-1 1-618,0 1 1,-2 0-1,0-4 1,1 0 0,1 0-1,0 1 1,-1-1 55,1 0 0,-2-1 1,4-1-1,0-2 1,1 1 22,0-2 1,2 3-531,-4-6 1,4 2-756,0-1 158,1-3 187,2 4 0,0-6 496,0-3 0,0-2 1,0-5-1,0 0 161,0-1 0,0 1 0,0 0 0</inkml:trace>
          <inkml:trace contextRef="#ctx0" brushRef="#br0" timeOffset="1707">2371-2437 8485,'12'0'558,"-5"0"1,1 0-498,0 0 0,-1 0 1,0-2-1,2 0 120,1-2 1,1 0 0,0 4-1,1 0 25,-1 0 0,-1 2 1,-1 1-1,-2 4 33,2-1 0,1 6 1,0-2-1,-2 0-34,0 0 1,-1 3-1,5-6 1,-1 3-59,0 2 0,0-1 0,1 0 1,-2 0-45,-3 0 0,3 1 1,-2-1-1,2 0-136,1 0 1,-4 1 0,0-1 0,-1-1-24,0-3 0,-3 3 0,2-2-199,0 2 0,-4 1 0,3 0-1486,-3 1 843,-1-6 0,-1 4 0,-3-4 161,-4 0 0,-7 4 0,-2-4 0</inkml:trace>
        </inkml:traceGroup>
      </inkml:traceGroup>
    </inkml:traceGroup>
  </inkml:traceGroup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8:21.952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15EF0167-E0E6-1548-8D29-39FA02BA18AB}" emma:medium="tactile" emma:mode="ink">
          <msink:context xmlns:msink="http://schemas.microsoft.com/ink/2010/main" type="inkDrawing" rotatedBoundingBox="11638,12247 15475,16356 14843,16946 11006,12838" semanticType="callout" shapeName="Other">
            <msink:sourceLink direction="with" ref="{3F42A967-300E-BF49-B3BB-44CFF2EED70A}"/>
          </msink:context>
        </emma:interpretation>
      </emma:emma>
    </inkml:annotationXML>
    <inkml:trace contextRef="#ctx0" brushRef="#br0">57 1 9144,'-12'0'0,"1"0"0,1 1 278,3 3 0,-2 3 1,5 8-1,2 4 0,1 2 1,1 3-1,0 2 0,0 5 1,0 4-1,1 4-217,3 1 1,-2 5 0,6 5 0,0 1-1,3 3 1,3 1 0,2 2 0,2 2 267,2 1 0,5 5 0,2-2-136,2 3 0,2 3 1,5 1-68,2 1 0,4 5 0,1 0 0,3 3-105,3 0 0,-23-35 0,0 2 0,24 38 0,-25-40 0,1 0-36,1-1 0,0 1 0,1 1 0,0 0 1,1 2-1,1 0 0,0-1 0,1 0 24,0 0 1,0-1 0,1 0 0,0 0 0,2 0 0,1 0 0,-1-1 0,2-1 0,-1-1 1,1-1-1,1 1 1,1 1 0,-2-5-1,0 0 1,1 0 0,0 0 5,1 1 0,0-1 0,0 1 0,1 0 0,0 0 0,1-1 0,-1 0 1,0-1 37,1-1 1,-1-1 0,2 1 0,1-1-1,-1 0 1,1-1 0,0-1 0,1 0 2,0 1 0,1-2 0,2-1 0,1-2 0,-1 0 0,0-2 1,0-1-1,-1 0-55,1-1 1,-1 0 0,44 21 0,-41-22 0,0-1 0,-1-1 0,-1-1-49,38 16 1,5 2 0,-8-2-32,3-1 1,-2-4 0,-6-4 0,-3 0 0,-5-3-16,-5-2 1,-7 0-1,-6-2 1,-6-2-241,-4-4 0,-4 1 0,-6-1 0,-5-1-1058,-5-2 0,-4-4 276,-5-1 0,-6-6 0,-16-12 1114,-2-9 0,-5-6 0,-2 1 0,-1 1 0,-2 2 0</inkml:trace>
  </inkml:traceGroup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7:16.116"/>
    </inkml:context>
    <inkml:brush xml:id="br0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C1BA3E60-AB8E-9648-903F-AB7B22304216}" emma:medium="tactile" emma:mode="ink">
          <msink:context xmlns:msink="http://schemas.microsoft.com/ink/2010/main" type="writingRegion" rotatedBoundingBox="13150,11315 18353,7653 19688,9549 14485,13211">
            <msink:destinationLink direction="with" ref="{E4D83983-0773-D04C-AD27-69A11BB3CA4C}"/>
          </msink:context>
        </emma:interpretation>
      </emma:emma>
    </inkml:annotationXML>
    <inkml:traceGroup>
      <inkml:annotationXML>
        <emma:emma xmlns:emma="http://www.w3.org/2003/04/emma" version="1.0">
          <emma:interpretation id="{28AD3DB3-56F9-B64F-9469-B864951904F4}" emma:medium="tactile" emma:mode="ink">
            <msink:context xmlns:msink="http://schemas.microsoft.com/ink/2010/main" type="paragraph" rotatedBoundingBox="13092,11801 17340,7020 19501,8940 15253,1372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65F38A4-8370-654E-9295-001F3BD60A5B}" emma:medium="tactile" emma:mode="ink">
              <msink:context xmlns:msink="http://schemas.microsoft.com/ink/2010/main" type="inkBullet" rotatedBoundingBox="13150,11315 14363,10461 15422,11965 14209,12819"/>
            </emma:interpretation>
          </emma:emma>
        </inkml:annotationXML>
        <inkml:trace contextRef="#ctx0" brushRef="#br0">2843 1012 8560,'0'-8'668,"-1"2"1,-3 1-1,-3 3-303,-3 0 1,2 2 0,2 2-1,0 1-321,0 5 1,-2 6 0,-3 2-1,1 1-89,2 3 0,-2 1 0,3 2 0,-3-1-37,-1 1 1,0-2 0,1-1-1,1-2-234,1-2 1,5 0-1,-5-2-545,-1 1 0,4 0-981,2-4 474,1-5 1346,2-1 1,-5-10-1,-1-1 1</inkml:trace>
        <inkml:trace contextRef="#ctx0" brushRef="#br0" timeOffset="244">2641 1045 8355,'6'5'0,"4"-2"0,-3 4 244,-1 2-157,4-4 1,-8 5 0,5-2-1,-1 0 1,0 1 0,3-1 72,1 0 1,-3 2 0,2 0 0,2-1 0,3-1 0,1-1 0,0 1-325,0-1 1,5-4-429,-1 0 1,3-1 0,3-2-13,1 0 0,0-5 0,-3-2 0</inkml:trace>
        <inkml:trace contextRef="#ctx0" brushRef="#br0" timeOffset="904">2855-966 8355,'-12'0'180,"1"0"0,1 2 1,1 1-190,2 5 0,-1 6 1,-2 2-1,2 0 75,0 0 1,1 4 0,-5-1 0,2 1-104,3-1 0,-3 2 0,3-2 0,-2 2 78,1 1 0,0 1 0,3-2 0,0-1-371,0-1 0,0-6 0,2 2-373,-1-2 0,-3-2-161,3 0 826,-5-4 1,3-7-1,-5-7 1</inkml:trace>
        <inkml:trace contextRef="#ctx0" brushRef="#br0" timeOffset="1142">2619-820 8586,'5'12'246,"-4"-1"0,4 0 1,-1 0-239,-1 1 1,6-1-1,-1 0 1,3-1 217,4-2 0,-1 2 0,4-4 0,1 1-218,-2 1 0,8-6 0,-2 2 1,1-1-265,-1 0 0,4-1 0,0 1 0,0-1-276,1-2 1,-1 3 0,-2 1 45,2-1 0,-1 3 0,-4 0 0</inkml:trace>
      </inkml:traceGroup>
      <inkml:traceGroup>
        <inkml:annotationXML>
          <emma:emma xmlns:emma="http://www.w3.org/2003/04/emma" version="1.0">
            <emma:interpretation id="{E01DB502-CCE2-E54C-BEC6-FB0D1C6C80FC}" emma:medium="tactile" emma:mode="ink">
              <msink:context xmlns:msink="http://schemas.microsoft.com/ink/2010/main" type="line" rotatedBoundingBox="15971,9788 17949,7561 19501,8940 17522,11166"/>
            </emma:interpretation>
          </emma:emma>
        </inkml:annotationXML>
        <inkml:traceGroup>
          <inkml:annotationXML>
            <emma:emma xmlns:emma="http://www.w3.org/2003/04/emma" version="1.0">
              <emma:interpretation id="{02D551B9-B190-EC48-A94B-80DB44D9D238}" emma:medium="tactile" emma:mode="ink">
                <msink:context xmlns:msink="http://schemas.microsoft.com/ink/2010/main" type="inkWord" rotatedBoundingBox="15971,9788 16462,9236 18013,10614 17522,11166"/>
              </emma:interpretation>
            </emma:emma>
          </inkml:annotationXML>
          <inkml:trace contextRef="#ctx0" brushRef="#br0">6203-887 8806,'-5'6'367,"-3"-2"1,-2-3-1,-1-1 1,-2 2 0,0 1-536,-2 5 1,-2 6 0,4 1 0,-3-2-1,-1 1 1,0 0 0,1 2 0,-2 0 391,1 0 1,3 3 0,-2-3 0,1 2-173,0 2 1,0-3 0,3 1 0,1-1-190,0 1 1,0-3-1,0 2 1,1-1-139,2-2 1,-2-1 0,4-2-1,-2-1-342,1-3 1,3 3-938,-3-2 1491,4-3 0,-7 0 0,4-5 1</inkml:trace>
          <inkml:trace contextRef="#ctx0" brushRef="#br0">5776-797 8355,'3'7'180,"2"1"24,2 1 1,-2-3 0,5 1 0,3 2 0,4 1-7,3 1 1,1 1 0,1-1 0,1 0-131,-1 0 0,2 1 0,1-1 1,1 0-209,-1 0 1,-1 4 0,-2 0 0,1-1-351,-1-2 0,-1-2 0,-2-1 0,-4-1-104,-2 0 0,-2 2 0,0 2 0</inkml:trace>
          <inkml:trace contextRef="#ctx0" brushRef="#br0" timeOffset="2745">5034-2123 8610,'6'0'176,"-2"4"1,-6 1 0,-3 1 2,-2 3 1,0 5 0,-3 1 0,0 0 54,-1 1 0,2-2 0,-7 4 0,1 2-285,0 2 1,-1 0-1,2 0 1,-1 0-201,1-4 1,2 2 0,0-3 0,1-1-150,0 0 1,3-1 0,1-5 0,-1-1-384,2-2 0,-4 0 609,3 0 0,-3-2 0,-1-5 1</inkml:trace>
          <inkml:trace contextRef="#ctx0" brushRef="#br0" timeOffset="2959">4787-2033 8355,'11'0'1997,"2"1"-1839,2 3 1,-3 1 0,4 4 0,-1-2-107,0 2 1,2 1 0,-4 1 0,2 1-147,-1-1 1,0 0 0,-1 1 0,4 2-556,0 1 0,-3 1 1,2-2-139,0 1 1,2 0 0,4-4 0</inkml:trace>
        </inkml:traceGroup>
        <inkml:traceGroup>
          <inkml:annotationXML>
            <emma:emma xmlns:emma="http://www.w3.org/2003/04/emma" version="1.0">
              <emma:interpretation id="{F77CB4A1-9952-6C46-BF24-396B355A1FAD}" emma:medium="tactile" emma:mode="ink">
                <msink:context xmlns:msink="http://schemas.microsoft.com/ink/2010/main" type="inkWord" rotatedBoundingBox="18211,8733 18677,8208 19040,8530 18573,9055"/>
              </emma:interpretation>
            </emma:emma>
          </inkml:annotationXML>
          <inkml:trace contextRef="#ctx0" brushRef="#br0" timeOffset="1790">7337-3078 8355,'-17'6'277,"1"-2"0,1-1-188,0 0 1,-5 9 0,1 6 0,-2 4 0,0 0 0,1 1 0,1-1 0,-1 1-140,-1-1 1,-1 0 0,2 0 0,3-1 0,1 0 0,2 3-1,2 0 178,0-1 1,1 4-1,0-1 1,0-1-145,-1-2 1,5-4-1,1-1 1,-1-2 0,2-2-595,0-2 0,-2-4 1,2-2 69,-1-1 1,-2-1 0,-3-4 0</inkml:trace>
          <inkml:trace contextRef="#ctx0" brushRef="#br0" timeOffset="2016">6877-2920 8467,'6'5'83,"4"-4"1,-3 4 0,3-1 124,2-1 1,-1 6 0,0-1-1,0 1 47,1 3 1,3-1 0,1 0-1,0 0-77,0 1 0,4 3 0,-1 1 1,2 0-400,2 0 1,-2 1 0,-1-4 0,-3 2-335,0-1 1,-2 2 0,-6-1 0,0-1-60,-1-2 0,-1 5 0,4 0 1</inkml:trace>
        </inkml:traceGroup>
      </inkml:traceGroup>
    </inkml:traceGroup>
  </inkml:traceGroup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7:13.624"/>
    </inkml:context>
    <inkml:brush xml:id="br0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DC444648-8B61-0E49-ACDC-14F38245016F}" emma:medium="tactile" emma:mode="ink">
          <msink:context xmlns:msink="http://schemas.microsoft.com/ink/2010/main" type="writingRegion" rotatedBoundingBox="11900,11859 9134,11230 9284,10567 12051,11196">
            <msink:destinationLink direction="with" ref="{E4D83983-0773-D04C-AD27-69A11BB3CA4C}"/>
          </msink:context>
        </emma:interpretation>
      </emma:emma>
    </inkml:annotationXML>
    <inkml:traceGroup>
      <inkml:annotationXML>
        <emma:emma xmlns:emma="http://www.w3.org/2003/04/emma" version="1.0">
          <emma:interpretation id="{3473AF5A-4A6A-5140-9106-49C9C4080A5F}" emma:medium="tactile" emma:mode="ink">
            <msink:context xmlns:msink="http://schemas.microsoft.com/ink/2010/main" type="paragraph" rotatedBoundingBox="9039,11122 9886,9865 12147,11390 11299,1264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719D886-8796-0048-9767-B836913CD919}" emma:medium="tactile" emma:mode="ink">
              <msink:context xmlns:msink="http://schemas.microsoft.com/ink/2010/main" type="inkBullet" rotatedBoundingBox="9640,11345 9134,11230 9284,10567 9790,10682"/>
            </emma:interpretation>
          </emma:emma>
        </inkml:annotationXML>
        <inkml:trace contextRef="#ctx0" brushRef="#br0">-1785-775 8355,'-34'12'129,"1"-1"0,3 0 1,4 2-1,2 2 1,2 3 171,0 4 0,0-4 0,2 0 0,3-1 0,-1 1-251,1 2 0,-2-2 0,-2 4 1,1 1-1,1 2 0,1 2 1,-1-1-149,0-1 1,5 2 0,-1 1 0,3-1 0,1-1-1,1-3 1,2-3 0,3-2 0,1 0-529,1-3-92,-1-3 1,5-5-68,3-4 0,1-6 630,2-5 0,3-7 0,-3-2 1</inkml:trace>
        <inkml:trace contextRef="#ctx0" brushRef="#br0" timeOffset="237">-2257-606 8737,'-12'0'648,"2"1"0,2 2 0,1 2-617,2 1 1,3 1 97,6 5 0,2-1 1,5 0-1,0 0 54,1 1 0,-1-1 1,1 1-1,2 2-82,1 1 0,1 5 0,-1-3 1,4 1-428,2-3 1,2 1-1,-1-1 1,1-1-319,-1-2 1,6-4 0,2-2 0,3 0-55,5 1 1,2-5-1,5 3 1</inkml:trace>
      </inkml:traceGroup>
      <inkml:traceGroup>
        <inkml:annotationXML>
          <emma:emma xmlns:emma="http://www.w3.org/2003/04/emma" version="1.0">
            <emma:interpretation id="{CB0ED17B-7987-9847-AD00-E2885E0061FC}" emma:medium="tactile" emma:mode="ink">
              <msink:context xmlns:msink="http://schemas.microsoft.com/ink/2010/main" type="line" rotatedBoundingBox="11394,11632 11742,11116 12147,11390 11799,11906"/>
            </emma:interpretation>
          </emma:emma>
        </inkml:annotationXML>
        <inkml:traceGroup>
          <inkml:annotationXML>
            <emma:emma xmlns:emma="http://www.w3.org/2003/04/emma" version="1.0">
              <emma:interpretation id="{3F42A967-300E-BF49-B3BB-44CFF2EED70A}" emma:medium="tactile" emma:mode="ink">
                <msink:context xmlns:msink="http://schemas.microsoft.com/ink/2010/main" type="inkWord" rotatedBoundingBox="11394,11632 11742,11116 12147,11390 11799,11906">
                  <msink:destinationLink direction="with" ref="{15EF0167-E0E6-1548-8D29-39FA02BA18AB}"/>
                </msink:context>
              </emma:interpretation>
            </emma:emma>
          </inkml:annotationXML>
          <inkml:trace contextRef="#ctx0" brushRef="#br0">394-213 8355,'-1'6'382,"-3"-2"1,-2 2 0,-4 2 0,1 1 0,3-1 0,0-1 0,1-1 0,-2 0-326,1 3 1,2 1 0,-3 1 0,-1 0 0,1 2 0,-1 1 0,0 2 0,-2 0-1,-1 1-127,-1 1 0,1-3 0,0 4 0,0-1 208,-1 0 1,0 3 0,-2-2 0,-1 1-24,1-2 0,2 4 0,1-5 0,-1 1-239,1-3 0,0 1 0,1-1 0,1-1-223,2-2 0,3-4 1,-2-1-264,1 2 1,-3-3-680,5 1 56,-1-4 1,4 1 1124,0-8 1,0-2-1,0-5 1</inkml:trace>
          <inkml:trace contextRef="#ctx0" brushRef="#br0">1 1 8656,'0'6'237,"1"3"1,3-6-1,2 1-9,0 1 1,8-2 0,-3 3 0,2 0 125,-1 0 1,0 1 0,-1 1-1,0 0-112,0 1 1,4 1 0,0 1-1,0-1-162,1-3 1,-3 3 0,3-2 0,-1 2 80,0 1 0,0-4 0,-4 1 0,2-1-608,2 0 0,-3 3 0,3-3 0,-1 2-794,1-2 0,-3 3 1,3-3 641,-2-1 1,3 4-1,2-4 1</inkml:trace>
        </inkml:traceGroup>
      </inkml:traceGroup>
    </inkml:traceGroup>
  </inkml:traceGroup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8:25.090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97C843C7-7BBD-6446-9D83-B8677DD773C7}" emma:medium="tactile" emma:mode="ink">
          <msink:context xmlns:msink="http://schemas.microsoft.com/ink/2010/main" type="writingRegion" rotatedBoundingBox="16247,15401 24450,15226 24504,17740 16300,17915"/>
        </emma:interpretation>
      </emma:emma>
    </inkml:annotationXML>
    <inkml:traceGroup>
      <inkml:annotationXML>
        <emma:emma xmlns:emma="http://www.w3.org/2003/04/emma" version="1.0">
          <emma:interpretation id="{6618B85F-266E-3E40-9E8B-32668E146B38}" emma:medium="tactile" emma:mode="ink">
            <msink:context xmlns:msink="http://schemas.microsoft.com/ink/2010/main" type="paragraph" rotatedBoundingBox="16247,15401 24450,15226 24504,17740 16300,1791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3E8CAC7-9880-CF4C-9857-D79E70C811EB}" emma:medium="tactile" emma:mode="ink">
              <msink:context xmlns:msink="http://schemas.microsoft.com/ink/2010/main" type="line" rotatedBoundingBox="16247,15401 24450,15226 24504,17740 16300,17915"/>
            </emma:interpretation>
          </emma:emma>
        </inkml:annotationXML>
        <inkml:traceGroup>
          <inkml:annotationXML>
            <emma:emma xmlns:emma="http://www.w3.org/2003/04/emma" version="1.0">
              <emma:interpretation id="{FFD31A88-EB85-8642-8351-31E7AD2E828A}" emma:medium="tactile" emma:mode="ink">
                <msink:context xmlns:msink="http://schemas.microsoft.com/ink/2010/main" type="inkWord" rotatedBoundingBox="16249,15501 19432,15433 19484,17847 16300,17915"/>
              </emma:interpretation>
            </emma:emma>
          </inkml:annotationXML>
          <inkml:trace contextRef="#ctx0" brushRef="#br0">585 791 8355,'-17'-16'82,"-3"-3"0,-5-1 0,-5 1 0,-2 4 759,-2 3 0,2 5 0,1 4-893,1 1 1,3 4 0,-1 3-1,-1 6 1,1 8 0,0 7 0,0 8-1,0 5 1,0 5 39,1 1 1,0 4 0,6-1 0,4 0 269,6-2 0,4-7 0,10-6 0,3-5 94,5-4 1,9-7-1,1-3 1,6-5-184,1-6 1,2-1-1,4-5 1,0-3-225,-1-5 1,1-12 0,0-2 0,0-5-56,-1-5 0,-4-5 0,-4 2 0,-4-1 0,-5-2 1,-2-2-1,-4-3 0,-1 0-76,-3 0 0,-1-2 1,-5 3-1,1 7 396,3 5 0,-3 7 0,3 7 118,-3 4 0,-1 10-219,0 9 1,5 9-1,3 13 1,3 5-108,4 5 0,4 9 1,6 9-1,2 4-41,2 6 1,1 8 0,4 8 0,-2 5 18,-2 0 1,-3 9 0,-4-9 0,-1 2 94,1 2 1,-6 4-1,-2-7 1,-3-3 54,-5-6 0,-2-1 0,-5-4 0,-1-4 55,-3-3 0,-7-9 1,-9-8-1,-5-6-85,-5-4 0,-11-8 0,-7-5 0,-4-7-40,-6-7 0,-2-6 1,2-10 17,-2-6 0,0-6 1,4-9-1,1-4 1,4-4 5,6-4 0,5-3 0,7-7 0,5-4-50,5 1 0,11-9 1,9 2-1,6-4-110,4 3 0,13-1 1,8 1-1,7 3-86,6 1 1,7-5-1,6 6 1,4 2 12,1 1 1,10-2 0,-1 3 0,0 0 26,1 0 0,6-1 1,0 5-1,-3 4 53,-2 2 0,1 0 1,-1 5-1,-4 4 48,-5 2 1,-8 4 0,-6 6 0,-4 4 6,-6 3 1,-8 2 0,-7 2-10,-5 4 1,-6 1 0,-4 4 8,-3 8 1,-4 7-1,-5 11 1,-6 6 117,-7 3 1,-7 10 0,-1-1-1,1 1-38,1 1 1,-1-4 0,2 0 0,3-3 20,2-2 0,5 0 0,5-6 0,4-1-52,3-1 0,1-5 0,1 0 0,2-5-31,1-5 0,8 0 0,-1-2 0,3-5-94,2-1 0,-2-4 0,5-3 0,-1-2-157,0-6 1,-1-1 0,-3-13-1,1-1-50,-1-1 1,-3-9-1,-3 1 1,-5-2 10,-1-1 1,-4 0-1,-3-8 1,-5 0 108,-3 1 0,-6-6 1,3 6-1,-2-2 215,-2 4 1,0 0-1,1 4 1,4 2 182,3 3 1,1 6-1,0-1 1,1 4 77,2 3 0,3-1 1,5 5-1,0 1-98,0 2 0,1 4 1,3 1-1,5-1-126,5 2 0,4 0 0,8 3 0,3-1 8,0 2 0,8 1 0,0 1 0,1 0-79,0 0 0,0 3 1,0 2-1,-1 2-81,2 1 1,-7 2 0,5 2-1,-2-1 6,-4 0 1,-2 0 0,-7 2 0,0 1 30,1 1 1,-6 1 0,-3-1-1,-4 3-30,-2 4 0,-6 0 0,2 1 0,-4 0 85,-4 4 0,-2-2 1,-5 3-1,1 0 142,2-3 1,-2 2 0,3-2 0,-3-2-48,-2-3 1,5-2 0,1 3-1,1-1-53,2-1 0,2-5 0,1 1 0,0-3-26,0 0 1,0-1-1,1 0 1,3-1-79,3-2 1,0 0 0,0-4-52,2-1 1,1-2-45,1-1 0,-1-6 0,-1-4 0,-3-5-9,-1-3 1,-1-1 0,-4-3 0,0-2 23,0-2 1,-1 1-1,-3-5 1,-4-1-18,-2-2 1,-1-4 0,1 1 0,1 2 75,2 3 1,4 2-1,0-1 1,1 5 262,2 5 0,0 0 1,0 5-21,0 2 1,5 1 0,3 4 0,3 1-67,4 2 0,3 2 0,4 3 0,2 0 81,2 0 0,3 3 0,4 2 0,0 2-88,-3 1 1,6-1-1,-2 0 1,1 2-1,1 1-110,1 1 0,0-4 0,4 0 0,0-2 0,0-3 0,-1-1 0,-1-1 1,-3 0-1,-1 0-134,-1 0 0,-6 0 0,-1 0 0,-5 0 0,-3 0-219,-4 0 0,-8 2 158,-3 1 0,-8 5 0,-3 7 0,-4 4 418,-4 2 0,2 3 1,-3 2-1,1 4-126,0 2 1,0 6 0,4-1 0,1-1-17,2-1 1,-1 1 0,6-1 0,0-3-14,2-4 1,2-1 0,2-5 0,2-1-44,1-2 1,1-3 0,5-6 0,0-2-9,3-5 1,-2-1 0,3-2 0,-1-3-34,0-4 0,4-2 1,-4-11-1,-2-4 11,0-4 0,-3-9 1,-2-3-1,-1-2-72,-2-4 1,-2-10 0,-4-1 0,-1-1 27,-2-3 0,-5-2 0,2-6 0,-2 1 23,1 0 0,0-1 0,3 5 0,0-1 92,0 1 1,1 3 0,4 6-1,0 3 45,0 3 1,0 9 0,0 5 0,0 6 203,0 6 1,0-1 29,0 9 1,1 8-395,3 10 0,-3 11 0,3 16 154,-3 7 1,-2 11-1,-1 6 1,-3 4-1,0 5-15,0-1 0,1 12 0,4-3 0,0 0 71,0-1 0,1-4 1,3-1-1,5-4-118,4-3 0,3 0 0,4-7 0,-1-1-215,1-5 0,4 3 0,1-7 1,-3-2-220,0-3 1,1-7 0,-4-3-1,2-4-256,2-3 1,-6-3-1,-1-5 1,-1-1-1164,0-2 665,0-3 0,2-10 0,0-1 0</inkml:trace>
        </inkml:traceGroup>
        <inkml:traceGroup>
          <inkml:annotationXML>
            <emma:emma xmlns:emma="http://www.w3.org/2003/04/emma" version="1.0">
              <emma:interpretation id="{FEBC250E-6362-7148-B38B-6DCAB031E3AC}" emma:medium="tactile" emma:mode="ink">
                <msink:context xmlns:msink="http://schemas.microsoft.com/ink/2010/main" type="inkWord" rotatedBoundingBox="19742,15326 24450,15226 24485,16856 19777,16957"/>
              </emma:interpretation>
            </emma:emma>
          </inkml:annotationXML>
          <inkml:trace contextRef="#ctx0" brushRef="#br0" timeOffset="1437">3483 465 9331,'15'-1'2509,"0"-3"0,5 3-2370,-1-3 0,12 11 1,9 5-1,10 1-464,10 4 0,2-6 0,6 1-69,4-3 1,-5-6-1,1 0 1,-3-1 0,-4-2 148,-5 0 1,2-2 0,-9-3 0,-4-5 371,-3-3 1,-5-7 0,-5 1 0,-2-2-332,-3-2 1,-5-5-1,-3-5 1,-4-3-96,-3 0 0,-2-8 0,-2-1 0,-4-2 223,-3-3 1,-1 5-1,0-1 1,-1 6-93,-3 5 1,1 5 0,-3 11 0,1 4 703,3 2 1,-5 7 0,0 5-27,-3 7 1,-5 9 0,0 16 0,0 11-70,-1 8 1,-1 18 0,-3 7-1,3 4-252,1 1 0,1-2 0,4 0 0,1-2 49,2-1 1,3-10-1,5 0 1,0-6-73,0-2 1,1-4 0,2-8-1,2 0-165,1 0 1,-2-6-1,2-5 1,-1-7-500,-2-3 363,3-7 1,-4-6-1,6-9 1,-1-9-64,0-8 0,6-10 1,-2-6-1,3-5 70,2-5 0,-3 1 0,3 0 0,-1 3 14,0 4 0,5 1 1,-2 7-1,-1 3 115,-2 6 0,-2 7 0,-2 3 0,0 1 31,0 3 0,0 2 0,1 5 0,-1 6 220,0 6 1,0 5 0,1 1 0,-1 2-60,0 2 0,4 3 1,1-4-1,2-1-105,2-2 1,1 0 0,1-1 0,1 0-70,-1-4 0,1-1 0,-1-7 0,0-3-101,-4-3 1,3-3 0,-2-1 0,2 0-145,2 0 1,-4-5-1,-2-4 1,-1-4 64,-2-6 1,-5-6 0,-3-3 0,-1 1-346,-2-1 1,-2-5 0,-2 2-1,-3-1 276,-4 0 0,-2 1 0,0 2 0,2 7 358,0 5 1,1 5 0,-5 2 284,1 2 0,1 5 0,1 6 0,2 6-136,-2 5 1,-1 0 0,0 5 0,3 4 2,3 2 0,3 6 0,2-1 0,3 1 38,3-1 0,4 3 0,4-3 0,4 1-228,2-1 0,6 1 0,0-5 0,1-1-106,-1-1 1,4-7-1,-1-2 1,3-2 20,0-2 1,5-5 0,-1-2 0,-1-3-633,-1-1 1,3-8 0,-1-4-1,-2-1 39,-4-4 1,1 0 0,-6-7-1,-2-1 283,-4-1 0,-4 0 0,-6 5 0,-2 1 0,-1 2-713,-2 2 1257,-2 6 1,-3 2 0,-1 8 0,-3 7-1,-3 5 1,-3 8 555,-1 5 0,0-1-600,-1 2 0,5 2 0,1-2 0,1-1 0,2-2 0,3 0 1,4-2 237,3-2 1,3 1-1,2-6 1,-1-3-208,0-2 1,4-3-1,0 1 1,-1-3-183,-2-3 0,3-1 0,0-2 1,-1-4-320,-2-6 1,-2-6 0,-2-1 0,-4-4 49,-3-3 1,-2 1-1,-3-5 1,-4 0 44,-2 2 0,-2-5 0,-2 4 0,-1 1 142,1 1 0,2 5 1,1 3-1,-1 3-65,1 0 1,0 3-1,0 0 1,1 3-290,2 2 1,-2 2-668,3-2 1,1 0-464,-2 4 0,6 1 631,-2 7 1,4 1 890,4 3 0,2 2 0,5-4 0</inkml:trace>
          <inkml:trace contextRef="#ctx0" brushRef="#br0" timeOffset="304">3955-29 13983,'1'38'0,"2"3"-78,0 3 1,5 6 0,-3 3 0,0 3-465,0 4 1,-1-2 0,-4 7 0,0 1 648,0 1 0,0 2 0,-2-6 0,0-1 242,-2-2 0,0-2 0,4-3 0,-1-3-140,-3-3 1,3-3 0,-3-1 0,3-2-632,1-1 0,-4-5 1,-1-7-1,-1-4-1044,-2-2 0,-4-7 511,-3-2 0,-2-7 0,-6-3 1</inkml:trace>
          <inkml:trace contextRef="#ctx0" brushRef="#br0" timeOffset="1.94155E9">6269 937 9024,'12'14'948,"-1"-3"1,-1-1 0,-1 6 0,-2 5-1170,2 4 0,0 8 1,-1-1-1,0 3-249,1-3 0,-3 1 1,0-7-1,0-2 343,0-4 1,-3 0 0,1-5 3047,-3-1-2488,4-7 1,-5-3 0,0-9-333,-6-6 0,-1-6 0,1-5 6,1-1 1,-2 0-1,3-2 1,2-3 0,0 1-37,2-1 1,0-3 0,0 2 0,0-1 0,0 2 0,0 0 0,2 3 0,1 2 34,5 0 0,2 2 1,0 2-1,-2 4-209,0 3 1,1 0 0,4 2 29,2 3 1,4 2-1,-4 5 1,-1 0-399,-2 0 1,-5 0 195</inkml:trace>
          <inkml:trace contextRef="#ctx0" brushRef="#br0" timeOffset="1.94155E9">6759 941 6044,'10'7'116,"2"8"59,4 0-1,-1-1 171,0-2 1,-1 3 0,-5 1 0,-2 1 185,2-1 0,-3 3 0,1-4 1,-2-2-80,-3 0 1,3 2-1,-1 0 1,-2-2-299,0 0 0,-1-2 0,1 0-559,2 1 0,0-1 1,-3 0-255,3 0-2346,-3-4 2585,4-2 1,-5-10 0,0-2 0</inkml:trace>
          <inkml:trace contextRef="#ctx0" brushRef="#br0" timeOffset="2175">6876 566 9385,'5'-16'2490,"1"-3"-1805,1-2 1,-2 7 0,-4 4-1618,3 4 1,-2 2 0,6 4-1,0 1 55,2 3 0,1 1 0,-1 5 0,-2 0 555,-4 3 1,1 0 0,-2 0 321,0 2 0,3 7 0,0 7 0</inkml:trace>
          <inkml:trace contextRef="#ctx0" brushRef="#br0" timeOffset="1.94156E9">7269 1072 9168,'17'6'1012,"1"-2"0,-2-12 0,-1-3 0,-1 0-945,1 2 1,-1-2 0,3 1 0,1-4-743,-1 0 0,-3-3 0,1-2 0,-4-2 316,-3-2 0,1 1 0,-6 1 0,0 1 1135,-2 1 0,-1 5-560,0-1 0,-1 8 0,-3 3-67,-3 3 1,-7 6 0,-1 2 0,0 4 93,-1 4 0,3 3 1,-3 4-1,1 2-59,0 2 0,1-1 0,5 4 0,3 0-88,1-1 1,1-3 0,4 3-1,0-2 44,0 0 1,2 0 0,1-3 0,5-1-56,2 1 1,6-1 0,3 0-1,1-2-162,-1-2 0,2-4 1,-2 1-1,2-4-202,1-3 1,1 0 0,-5-5 50</inkml:trace>
          <inkml:trace contextRef="#ctx0" brushRef="#br0" timeOffset="1.94156E9">7546 1397 6518,'-3'0'-42,"-57"-11"-700</inkml:trace>
          <inkml:trace contextRef="#ctx0" brushRef="#br0" timeOffset="1.94156E9">8017 1147 14146,'16'22'6,"7"7"3,-1-2-5,1-2 0,-1 1 0,-1-2 0,-1-4 78,-1-3 0,-9-2 1,0-3-11,-4-1 0,-2 0 0,-5-1 1,-4-2-112,-6-5 0,-11 2 1,-9-1-1,-5-1 0,-5-2 1,-3-1-218,-1 0 1,-4 0-99,3 0 15</inkml:trace>
          <inkml:trace contextRef="#ctx0" brushRef="#br0" timeOffset="1.94156E9">7978 1097 5807,'7'-14'10,"11"-16"11,-3 1 1,-2 2 252,-4 2 1,-1 1 0,-4 2-1,-1 0 236,-2 4 1,-1 0 0,0 4 0,-1 1-35,-3 3 0,-1-2 1,-4 6-1,2 0-82,-2 2 1,-2 3-1,-3 1 1,-1 0-103,1 0 1,5 4 0,2 2 0,-2 3-135,-1 3 0,4 3 0,2 0 0,3 4-75,1 2 1,0 5 0,1 2 0,4-1-208,6 1 0,2 3 1,6-1-1,-4-6 130</inkml:trace>
        </inkml:traceGroup>
      </inkml:traceGroup>
    </inkml:traceGroup>
  </inkml:traceGroup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4T11:07:45.921"/>
    </inkml:context>
    <inkml:brush xml:id="br0">
      <inkml:brushProperty name="width" value="0.09071" units="cm"/>
      <inkml:brushProperty name="height" value="0.09071" units="cm"/>
      <inkml:brushProperty name="color" value="#ED331F"/>
    </inkml:brush>
    <inkml:brush xml:id="br1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A8DFB74A-5EA2-B74E-B719-3DFA4D3C3238}" emma:medium="tactile" emma:mode="ink">
          <msink:context xmlns:msink="http://schemas.microsoft.com/ink/2010/main" type="writingRegion" rotatedBoundingBox="11093,12322 12597,12322 12597,13187 11093,13187"/>
        </emma:interpretation>
      </emma:emma>
    </inkml:annotationXML>
    <inkml:traceGroup>
      <inkml:annotationXML>
        <emma:emma xmlns:emma="http://www.w3.org/2003/04/emma" version="1.0">
          <emma:interpretation id="{3FCA7259-42AF-EF4A-9B89-EB4AE77AAA56}" emma:medium="tactile" emma:mode="ink">
            <msink:context xmlns:msink="http://schemas.microsoft.com/ink/2010/main" type="paragraph" rotatedBoundingBox="11093,12322 12597,12322 12597,13187 11093,1318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63C1961-EEDA-7A4C-9665-9FEC294B8AB3}" emma:medium="tactile" emma:mode="ink">
              <msink:context xmlns:msink="http://schemas.microsoft.com/ink/2010/main" type="line" rotatedBoundingBox="11093,12322 12597,12322 12597,13187 11093,13187"/>
            </emma:interpretation>
          </emma:emma>
        </inkml:annotationXML>
        <inkml:traceGroup>
          <inkml:annotationXML>
            <emma:emma xmlns:emma="http://www.w3.org/2003/04/emma" version="1.0">
              <emma:interpretation id="{CED18525-F470-6340-8C5C-188428CA8C07}" emma:medium="tactile" emma:mode="ink">
                <msink:context xmlns:msink="http://schemas.microsoft.com/ink/2010/main" type="inkWord" rotatedBoundingBox="11093,12322 12597,12322 12597,13187 11093,13187"/>
              </emma:interpretation>
            </emma:emma>
          </inkml:annotationXML>
          <inkml:trace contextRef="#ctx0" brushRef="#br0">423 185 13970,'13'11'30,"10"9"26,2 4 14,2 2 1,-2 1 0,5-4 0,1 2-25,2 1 0,2 1 0,2-5 0,3 1-23,0-1 0,3 1 0,-3-1 0,1 0-47,1 1 1,3-1 0,-6 1 0,1-1-85,2 1 1,-2 1 0,1 1-1,1 1-12,-3-1 0,4 0 0,-4 1-1880,1 4 1,-4 2-1,2 2 1</inkml:trace>
          <inkml:trace contextRef="#ctx0" brushRef="#br1" timeOffset="4004">417 169 8339,'-5'6'389,"-1"-1"1,-1-5-197,-1 0-406,6 0 1,-2 0-735,8 0 554,-3 5 0,4-2 346,-5 4 0,0-3 26,0 3 1,0-3 380,0 4 1,0-5-40,0 5 0,0-4-37,0 3 0,0-3 14,0 3 0,0-3-143,0 4 1,0-1 0,0 4-92,0 1 1,-4-5 0,0 1 0,1 0-67,-2 2 0,2 1 0,-3 1 43,1-1 1,-4 0 0,3 2 0,-2 0 44,1 2 0,-1 4 1,-3-3-1,0 1 0,0 0-2,0 1 0,-1-3 1,1 3-1,0 1-42,0-2 0,-1 3 0,1-3 1,0-1-27,0 0 0,3 0 0,1-2 1,-2 2-8,-1 2 0,2-3 0,1 2 0,-2-1-9,-1-2 0,3 2 0,1-1 1,-1-1-24,1-1 1,0-2 0,-3 0-1,3 0-3,1 1 1,-3-1-1,3 0 1,0 0 17,0 0 0,-2-3 1,2-2-1,0 0 51,0 1 1,-3-4 0,3 4 42,-1-2 1,2 2-18,-3-3-45,4 5-27,-7-8 1,9 5 0,-4-3 74,0 0 32,4 1 1,-4-3 48,5 3-64,0-3 1,0 6 86,0-4-70,0-1-249,0 8-1079,0-9 394,0 9 1,1-9-118,3 3 0,-3-3 0,4-1 1</inkml:trace>
        </inkml:traceGroup>
      </inkml:traceGroup>
    </inkml:traceGroup>
  </inkml:traceGroup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32.238"/>
    </inkml:context>
    <inkml:brush xml:id="br0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087B5C87-668D-D94E-A5A8-730697EC832E}" emma:medium="tactile" emma:mode="ink">
          <msink:context xmlns:msink="http://schemas.microsoft.com/ink/2010/main" type="writingRegion" rotatedBoundingBox="16113,292 17029,6425 15271,6688 14354,555"/>
        </emma:interpretation>
      </emma:emma>
    </inkml:annotationXML>
    <inkml:traceGroup>
      <inkml:annotationXML>
        <emma:emma xmlns:emma="http://www.w3.org/2003/04/emma" version="1.0">
          <emma:interpretation id="{3278CFA4-249A-4242-BA95-4A75967A87D0}" emma:medium="tactile" emma:mode="ink">
            <msink:context xmlns:msink="http://schemas.microsoft.com/ink/2010/main" type="paragraph" rotatedBoundingBox="16113,292 17029,6425 15271,6688 14354,55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E6FB8BA-DD17-484E-8E00-46C703C1C6F2}" emma:medium="tactile" emma:mode="ink">
              <msink:context xmlns:msink="http://schemas.microsoft.com/ink/2010/main" type="line" rotatedBoundingBox="16113,292 17029,6425 15271,6688 14354,555"/>
            </emma:interpretation>
          </emma:emma>
        </inkml:annotationXML>
        <inkml:traceGroup>
          <inkml:annotationXML>
            <emma:emma xmlns:emma="http://www.w3.org/2003/04/emma" version="1.0">
              <emma:interpretation id="{D87BECC7-1D00-D64F-B76C-1903C8729082}" emma:medium="tactile" emma:mode="ink">
                <msink:context xmlns:msink="http://schemas.microsoft.com/ink/2010/main" type="inkWord" rotatedBoundingBox="15664,359 15913,2030 14604,2226 14354,555"/>
              </emma:interpretation>
            </emma:emma>
          </inkml:annotationXML>
          <inkml:trace contextRef="#ctx0" brushRef="#br0">11830-101 8135,'0'-12'-834,"0"1"1,0 0 668,0 0 0,1 3 0,2 1 0,2-2 333,1-1 1,-3-1-1,2-1 1,-2 1 59,1 0 1,3 0 0,-3-1-1,0 1 23,1 0 1,-4 0-1,4 0 154,0-1 0,-4 5-104,3-1 0,-4 6-211,-4-2 0,-2 3 0,-5 1 0,-2 1-34,-1 3 1,-4 7-1,-4 8 1,-2 3 23,-2 4 1,-2 2-1,-3 4 1,2 1 4,2 2 0,1 2 1,2 1-1,0 2-21,2 0 0,-3 3 0,7 0 0,-1 2-27,1 0 0,4 6 0,-1-6 1,3 1-62,0 0 1,2-5 0,2-1 0,1-1 38,2-3 0,2 3 1,3-2-1,0 1 35,0 0 0,0-3 0,0 3 0,0-3-3,0-1 1,1-6 0,3 0 0,2-2 18,0 0 0,4 0 0,-2-3 0,2-1-28,1 1 0,4-6 1,0-1-1,-2-1-1,0 0 1,2 0 0,1-5 0,0-1 7,1-1 1,3-6-1,-2 2 1,4-3-15,0-1 0,1 0 0,-1-1 0,0-2 0,1-2 0,-1-1 0,2-3 0,1-2 0,1-3 12,-1-1 0,0-1 0,0 2-75,1-1 0,-1-4 0,-5 1 0,-1-1 10,1 1 0,0-1 0,0-4 1,-3 1 10,0-1 1,1 0 0,-1-3 0,-1-3 5,0 0 0,3 2 1,-4 3-1,-1-1 7,-2-1 1,3-4 0,0 2-1,-1 1-33,-2-1 0,-1-2 0,1 2 0,-2-2-60,-3-1 0,3-4 1,-4 5 50,1-3 1,-2 2-1,-5 0 1,0-2 0,0 2-17,0-1 0,0 3 0,0 0 1,0 2-17,0 2 0,-5 1 0,-2 2 0,0-1 60,-1 1 1,1 0-1,-4 2 1,-1 3 32,1 1 1,-4-3 0,-1 3 0,0 0-12,0-1 1,-3 2-1,4 4 1,0 0-8,-1 0 0,3-1 0,-3 1 0,1 0-28,0 0 1,0 1 0,5 1-1,1 3 20,2 1 0,-1-3 0,-3 3 20,0-1 1,0 4 0,-1-2 0,1 3-15,0 1 0,0 0 1,-1 0-1,1 1-12,0 3 1,0 2-1,-1 5 1,1 0-12,0 0 0,0 2 0,0 1 1,-1 1 7,1-2 1,4 4 0,-1-2-1,1-2 1,0 0 1,-1 2 0,3 0 0,0-1 37,0-2 0,1 3 0,3 0 0,-2 0 98,-1 1 0,1-3 0,3 2-18,0-3 0,1-1 0,3 1-10,3-1 0,3-5 1,1-2-1,1-3 22,-1-1 1,5 0 0,1 0 0,2-1-57,0-3 0,0-1 1,2-4-1,-1 3-7,-1 1 1,-2-4-1,3 3 1,-1-1-44,1-1 0,1 4 0,1-2 1,1 1-232,-1 3 1,1-5 0,-1 1 0,1-1-375,-1-1 0,1 4 0,-1-2 0,1 0-969,-1 0 0,-3 2 1259,0-3 1,-1-6 0,5-4 0</inkml:trace>
          <inkml:trace contextRef="#ctx0" brushRef="#br0" timeOffset="701">12560 943 8355,'-6'-5'216,"2"-2"-121,3 2 1,1 1-1,0 8 1,0 3 0,0 3-1,0 2 1,0 0 0,-1 2 161,-3 1 1,2 5 0,-5-3-113,2 1 1,2 3 0,3-4-1,-2 2-48,-1 0 1,1-5 0,-1 2-1,1-1-126,2 0 0,2 0 0,0-4 13,2 0 1,5 1-1,-2-3-120,3-1 0,3 1 0,0-6-37,2 0 0,0-2 0,-2-1 0,0-1-143,2-3 1,0 2 0,-2-6 0,1-1-144,1 0 1,0-3-1,-4 1 90,0 0 0,0-5 0,1-2 0</inkml:trace>
          <inkml:trace contextRef="#ctx0" brushRef="#br0" timeOffset="1143">12482 505 8513,'5'-6'0,"2"2"0,3 3 0,1 1 0,1 0 89,-1 0 0,-4 1 0,0 3 0,-1 2 0,-1 2 127,0-1 0,-1 1-74,-4 3 519,0-5-373,0-1 0,1-5 1,1-1 75,2-3 1,4-2 279,-5-5-1036,6 4-231,-8 2 0,3 5 0,-9 2-486,-6 1 0,-10 4 0,-8 4 0</inkml:trace>
        </inkml:traceGroup>
        <inkml:traceGroup>
          <inkml:annotationXML>
            <emma:emma xmlns:emma="http://www.w3.org/2003/04/emma" version="1.0">
              <emma:interpretation id="{34144418-FD4F-AA4D-B491-41BE4EA07D30}" emma:medium="tactile" emma:mode="ink">
                <msink:context xmlns:msink="http://schemas.microsoft.com/ink/2010/main" type="inkWord" rotatedBoundingBox="-3958,8801 13012,-4349 16970,758 0,13910"/>
              </emma:interpretation>
            </emma:emma>
          </inkml:annotationXML>
          <inkml:trace contextRef="#ctx0" brushRef="#br0" timeOffset="26916">13156 3999 8820,'-11'-17'469,"3"2"1,1 6 0,-3 2-1,-3-1 1,-3 1 0,-2-1-1,-2 1-389,-1 0 1,-5-3 0,-2 4-1,-1 0-187,-6 2 0,0 3 1,-7 1-1,1 2 126,1 6 1,-3 1 0,1 9 0,0 2-82,1 2 1,-5 5 0,3 2 0,1 2 151,-2 3 1,0-2 0,1 8-1,0 0-44,2 0 1,9-3 0,-1 3 0,4-1-7,4-3 0,7 3 0,4-2 0,5 0 59,5-2 0,6-2 0,4 1 1,6-2-64,5-2 1,3-1-1,5-4 1,2 0-39,2-4 0,2-2 0,5-7 0,3 1 9,1-3 0,1-6 1,5-1-1,2-1 79,0-2 1,5-5 0,-3-3-1,1-3-61,3-4 1,-1 1 0,0-3 0,-5-1-9,-1 1 1,-4 2-1,-2-4 1,-4 0-33,-6 2 0,0-4 1,-5 2-1,-2-2 10,-4-2 0,-4-3 0,-6-1 0,-2-1 3,-5 1 0,-3-5 0,-3 3 0,-6-3 3,-5 2 0,-3-2 0,-6 2 1,1-1-24,-1 1 1,-4-1-1,-3 3 1,-1 1 8,1-1 1,1 2 0,3 3 0,-3 2 96,0 3 1,-2 1 0,5 7 0,1 3-45,1 3 0,-2-1 0,1 1 0,3 2-79,2 1 0,6 1 1,-1 1-1,2 1-154,2 2 0,4 1 0,0-1-403,2 3 0,2 0 0,4-1-51,3-1 0,2 2 1,6-3-1,2-1 45,1-2 0,5-1 1,-1-1-1,2-3 437,2-4 0,4-7 0,2-2 0</inkml:trace>
          <inkml:trace contextRef="#ctx0" brushRef="#br0" timeOffset="27720">12178 5763 8550,'2'8'378,"1"-2"1,5-1-1,3-1 1,4-1-319,4 1 0,2 0 0,3-4 0,1 0 25,1 0 1,8 0-1,-3 0 1,-1 0-10,-2 0 1,4 0 0,-4 0 0,2 0-38,0 0 1,-5-4 0,1 0-1,-2 2-42,-1 1 0,-2 1 0,-2 0 1,-4 0-166,-3 0 1,-1 1 0,1 1-672,-1 2 440,-5 0-407,-1 1 234,-5-4 1,1 3 0,2-8 294,0-3 1,1-8-1,-4-3 1</inkml:trace>
          <inkml:trace contextRef="#ctx0" brushRef="#br0" timeOffset="27331">13010 3482 8406,'-8'-11'0,"1"1"243,-2 3 0,3 1 373,-2 2 1,6 0-498,-2 0 0,2 9 1,-1 14-1,-1 5-26,2 7 1,-4 14 0,-2 4 0,-1 4 0,1 6 0,0 2 0,-1 5 100,-1 3 1,-5 0 0,0 7 0,0 1 108,-1-1-154,4-5 1,-6 6 0,4-6-78,0-1 0,-1-4 1,3-1-1,1 0 0,1-3 22,3 0 0,-3-5 0,3 0 0,0-3-76,-1-1 0,5-3 0,-4 0 0,1-1-19,0 0 1,0 3 0,-3-3 0,1-3 8,0-4 1,-1-3 0,0-4 0,2 0 53,-2-1 1,-1-3 0,-1-7-1,0-1-31,-1 0 0,1 1 0,1-9 0,3-2-563,3 0-1417,-2-7-768,4-1 226,-3-5 2345,5-5 0,-5-6 0,-1-7 0</inkml:trace>
          <inkml:trace contextRef="#ctx0" brushRef="#br0" timeOffset="28275">12246 3325 8371,'-4'-11'129,"0"0"1,0 3 0,6 2-14,1 1 1,5-2-1,6 2 1,2 0-1,1 0 1,5 2-1,1 2 1,5 1 218,1 0 1,4 0 0,6 0 0,0 0-156,-1 0 0,5 0 0,-1 0 1,4 0-49,3 0 0,4 0 0,-5 0 0,0 0-27,-2 0 1,-1 0 0,0 0 0,0-1-67,0-3 0,-2 3 1,0-3-1,-3 1 69,-2 0 0,0 1 1,-6-1-1,-2 1-49,-4 2 0,-2 0 1,-1 2-1,-2 0-55,-2 2 0,-3 1 1,-5-3-683,0 2 1,-3 1-1542,-1-1 1212,-4-3 0,0 4 1,-6-5 701,-5 0 0,-2 5 0,-1 1 1</inkml:trace>
        </inkml:traceGroup>
      </inkml:traceGroup>
    </inkml:traceGroup>
  </inkml:traceGroup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22.418"/>
    </inkml:context>
    <inkml:brush xml:id="br0">
      <inkml:brushProperty name="width" value="0.09071" units="cm"/>
      <inkml:brushProperty name="height" value="0.09071" units="cm"/>
      <inkml:brushProperty name="color" value="#1F80FE"/>
    </inkml:brush>
    <inkml:brush xml:id="br1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FA9A8073-212A-FB47-8724-46A639B36EB7}" emma:medium="tactile" emma:mode="ink">
          <msink:context xmlns:msink="http://schemas.microsoft.com/ink/2010/main" type="writingRegion" rotatedBoundingBox="11262,702 9837,5285 3061,3178 4486,-1404"/>
        </emma:interpretation>
      </emma:emma>
    </inkml:annotationXML>
    <inkml:traceGroup>
      <inkml:annotationXML>
        <emma:emma xmlns:emma="http://www.w3.org/2003/04/emma" version="1.0">
          <emma:interpretation id="{15BC4B3C-4841-824D-9DC9-02D34E130BFC}" emma:medium="tactile" emma:mode="ink">
            <msink:context xmlns:msink="http://schemas.microsoft.com/ink/2010/main" type="paragraph" rotatedBoundingBox="10962,605 10699,3164 9053,2995 9316,43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C367C8F-7A06-5047-A8D7-EF5F2687D230}" emma:medium="tactile" emma:mode="ink">
              <msink:context xmlns:msink="http://schemas.microsoft.com/ink/2010/main" type="line" rotatedBoundingBox="10962,605 10699,3164 9053,2995 9316,436"/>
            </emma:interpretation>
          </emma:emma>
        </inkml:annotationXML>
        <inkml:traceGroup>
          <inkml:annotationXML>
            <emma:emma xmlns:emma="http://www.w3.org/2003/04/emma" version="1.0">
              <emma:interpretation id="{C4A1F67F-E755-244D-9306-50E0EA9AE5DD}" emma:medium="tactile" emma:mode="ink">
                <msink:context xmlns:msink="http://schemas.microsoft.com/ink/2010/main" type="inkWord" rotatedBoundingBox="10962,605 10699,3164 9053,2995 9316,436"/>
              </emma:interpretation>
            </emma:emma>
          </inkml:annotationXML>
          <inkml:trace contextRef="#ctx0" brushRef="#br0">7819-135 8412,'0'-11'365,"0"-1"1,0 5 0,-1 1-270,-3 1 1,-2 1 0,-7 4 0,-2 0-169,-3 0 1,-8 4 0,-4 1 0,-3 1 23,-1 3 0,-4-1 0,-4 2 0,0-1 100,1 0 0,-5 2 0,2-6 1,-1 0-45,-2 0 0,-1-1 0,2-4 0,0 0 97,1 0 0,-3 0 1,6 0-1,-4 0-30,-3 0 0,0 0 1,4 0-1,1 0-36,-1 0 1,1 0 0,1 0 0,4 0-4,0 0 1,1 0 0,5 0 0,0 0 2,3 0 1,3 0 0,4 0-1,2 0 8,2 0 1,3 4 0,5-1 0,0 0-60,-1-2 1,1 3-1,1 1 1,3 1 0,3 3-182,3 1 0,2 1 181,3 0 1,2 0 0,5 1 0,2-2 17,2-3 1,1 3 0,5-2 0,-1 2 42,0 1 0,8 0 1,-6 2-1,2 0 45,-1 2 0,4 1 1,0-2-1,-1 2-84,-2 2 0,3 1 0,-7 3 1,0 1-13,2-1 1,-5 1 0,1 0-1,-2 2 26,-2 1 0,2 6 1,-1-2-1,-1 2 27,-2 2 0,-5 1 1,0 2-1,-2 4 24,-3 3 0,-1-3 0,-1 2 0,-1 0-58,-3 1 1,-2 4-1,-5-7 1,0 1 13,0-1 1,-4 3 0,-2-4 0,0 1-44,-3 0 1,-1 1 0,-3 3 0,-1-2-10,-1-2 0,-2 3 0,2-3 0,-4 3 7,-2 1 1,-6-1-1,1-2 1,1-2 11,1-1 0,1 2 0,1-4 1,2 0-1,1-3 0,4-4 1,-3-1-1,2-1 2,2-3 0,1 1 0,2-2 0,1-3 4,2 0 0,-1-4 1,5 1-1,1-2-11,2-2 1,0-2 0,1 0 0,1-1-85,3 0 1,-2 0 56,5 1 0,0-1 0,4 0 7,0 0 1,2-3 0,1-2 0,5 0 55,2 0 0,6-2 0,3 2 0,2-1 35,2-2 0,0-2 1,2-1-1,3 0-46,0 0 1,1 0 0,2 0 0,-1 0 17,2 0 1,0 0 0,2 0 0,-1 0 35,1 0 1,1 0 0,1-1 0,0-2-3,-3 0 1,4-1-1,-3 4 1,1 0-37,0 0 1,2 0 0,2 0 0,0 0-21,-1 0 0,1-1 1,-3-2-1,1-1-44,-5 2 0,2 1 1,-4 1-1,1 0 16,-1 0 0,2-4 1,-3 0-1,1 2 10,0 0 1,-5 2 0,1 0 0,-2-1 7,-2-3 1,0 3-1,-4-3 1,-1 2 55,-1-2 1,-8 3-1,4-3 119,-2 3 1,-4 1 0,0-1 60,-1-3 1,-1 2-180,-4-6 1,0 1 0,0-5 0,0 1-34,0 0 1,-4 0 0,0-1 0,1 1-40,-2 0 1,3 0 0,-3 1-1,2 1-139,-1 1 1,-1 1 87,1-4 1,3-1-1,-4 2-402,0 3 0,4 1 0,-4 2 99,0-3 0,4 0 1,-4 1-1,0 0-1129,-3 0 1,2 2 980,-2-4 0,-4 1 0,-6-4 1</inkml:trace>
        </inkml:traceGroup>
      </inkml:traceGroup>
    </inkml:traceGroup>
    <inkml:traceGroup>
      <inkml:annotationXML>
        <emma:emma xmlns:emma="http://www.w3.org/2003/04/emma" version="1.0">
          <emma:interpretation id="{1309180A-DBF8-4F46-8B1D-773F1DD23554}" emma:medium="tactile" emma:mode="ink">
            <msink:context xmlns:msink="http://schemas.microsoft.com/ink/2010/main" type="paragraph" rotatedBoundingBox="7989,2692 6580,2806 6536,2269 7946,2155" alignmentLevel="2"/>
          </emma:interpretation>
        </emma:emma>
      </inkml:annotationXML>
      <inkml:traceGroup>
        <inkml:annotationXML>
          <emma:emma xmlns:emma="http://www.w3.org/2003/04/emma" version="1.0">
            <emma:interpretation id="{A1C520C1-36C3-8B42-817C-91E16517B31F}" emma:medium="tactile" emma:mode="ink">
              <msink:context xmlns:msink="http://schemas.microsoft.com/ink/2010/main" type="line" rotatedBoundingBox="7989,2692 6580,2806 6536,2269 7946,2155"/>
            </emma:interpretation>
          </emma:emma>
        </inkml:annotationXML>
        <inkml:traceGroup>
          <inkml:annotationXML>
            <emma:emma xmlns:emma="http://www.w3.org/2003/04/emma" version="1.0">
              <emma:interpretation id="{49445E32-439B-9F43-986F-B0BCF073BBDA}" emma:medium="tactile" emma:mode="ink">
                <msink:context xmlns:msink="http://schemas.microsoft.com/ink/2010/main" type="inkWord" rotatedBoundingBox="7989,2692 6580,2806 6536,2269 7946,2155"/>
              </emma:interpretation>
            </emma:emma>
          </inkml:annotationXML>
          <inkml:trace contextRef="#ctx0" brushRef="#br0">3404 1561 7993,'0'-11'-163,"0"0"780,0 0-684,0 4 1,5 2 0,2 5 0,3 0 130,2 0 1,0 0 0,3 0 0,4 0 34,2 0 0,1 0 0,2 0 1,1 0 9,1 0 0,4-1 0,-4-1 0,1-2-47,0 1 0,-3 2 1,3 0-1,0-2 7,-1 0 0,5-2 1,-1 2-1,1-1 1,-1 2 1,3-1 0,-5 1-70,1-2 1,2 0 0,-3 3-1,-1-1 1,2-2 47,0 1 1,-1-2-1,3 0 1,-2 0 14,-1 0 0,5-2 1,-1 2-1,-3 0-54,0 0 0,1 0 0,-4 3 0,-1-2-53,-1 1 1,-1 1-1,-2-1 1,-1 0-99,-2 0 0,0 1 1,2-1-1,-3-1 62,0 2 1,1 1 0,-3 1 0,-1 0-232,-1 0 0,-2 0 1,0 0-1,0 0-353,0 0 204,1 0 1,-1 0 0,0 0 0</inkml:trace>
          <inkml:trace contextRef="#ctx0" brushRef="#br0">3449 1932 8355,'8'0'0,"4"0"0,4 0 0,4 0 0,2 0 0,2 0 0,2 0 0,4 0-68,3 0 0,0-1 0,2-2 0,2 0 0,-1 0 133,-4 2 0,6 1 0,-5 0 0,2 0 0,2 1 0,-1 2 0,1 0 33,-1 0 1,1 2-1,-1-1 1,0-2 8,-4-1 0,6-1 1,-4 0-1,-1 0-68,-1 0 1,3 0 0,-4 0 0,-1-1-113,-2-3 0,0 3 0,-3-3 0,1 2 79,-1-2 0,-3 3 1,-3-3-1,-3 3-358,1 1 1,-5-1-1253,3-3 1196,-2 3 1,-8-4 324,-5 5 1,-5-5 0,-7-2 0</inkml:trace>
        </inkml:traceGroup>
      </inkml:traceGroup>
    </inkml:traceGroup>
    <inkml:traceGroup>
      <inkml:annotationXML>
        <emma:emma xmlns:emma="http://www.w3.org/2003/04/emma" version="1.0">
          <emma:interpretation id="{BBF439D8-87AE-1747-9963-31B9A453FE6B}" emma:medium="tactile" emma:mode="ink">
            <msink:context xmlns:msink="http://schemas.microsoft.com/ink/2010/main" type="paragraph" rotatedBoundingBox="5798,1061 4956,3767 3061,3178 3902,471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12D775A-17D1-5C44-8032-8845D007399E}" emma:medium="tactile" emma:mode="ink">
              <msink:context xmlns:msink="http://schemas.microsoft.com/ink/2010/main" type="line" rotatedBoundingBox="5798,1061 4956,3767 3061,3178 3902,471"/>
            </emma:interpretation>
          </emma:emma>
        </inkml:annotationXML>
        <inkml:traceGroup>
          <inkml:annotationXML>
            <emma:emma xmlns:emma="http://www.w3.org/2003/04/emma" version="1.0">
              <emma:interpretation id="{8DD079FA-4200-554C-BA8B-5B9A2CA0BDBD}" emma:medium="tactile" emma:mode="ink">
                <msink:context xmlns:msink="http://schemas.microsoft.com/ink/2010/main" type="inkWord" rotatedBoundingBox="5798,1061 4956,3767 3061,3178 3902,471"/>
              </emma:interpretation>
            </emma:emma>
          </inkml:annotationXML>
          <inkml:trace contextRef="#ctx0" brushRef="#br1">674 348 8355,'-8'-4'-580,"1"0"492,4 1 0,-2 4 0,6 1 1,2 3-1,2 2 558,1 1 0,3 2 0,5 2-306,1-1 1,5 0 0,-2 0 0,5-1 0,3-1 0,4-1 0,4-1 0,2 4-87,1 1 0,6-5 0,-2-1 0,3-1 20,1-2 0,1-2 1,1-1-1,2-1-4,-2-3 0,-2-2 1,-2-5-1,-3-2-59,-2-2 0,4 1 0,-5-4 0,-1-1-89,-1 1 1,-1-3 0,-2 2 0,-2-2 46,-3-1 1,0-1 0,-2 1 0,-3-1-25,-2 1 1,-6 3-1,0 2 1,-4-1 15,-3 1 1,-4 3-1,1-2 1,-3 1-9,-1 0 1,-1 0 0,-4 4 0,-5 1-29,-4 2 0,-6-1 0,1 6 0,-3-1 29,-4-1 1,-3 4 0,-5-3 0,2 4 13,2 4 0,-5 2 0,2 5 0,1 2 60,-1 2 0,-2-2 0,7 6 0,-1 1 74,3 1 0,2 7 1,2 2-1,-1 2-13,1 2 1,0 1-1,2 2 1,3 3-48,1 0 1,0 8 0,2-3 0,-1 2-49,1 3 0,2 1 0,0 5 1,2 0 35,3 1 0,-3-1 0,2 1 0,-2 2 32,-1 1 0,-4 3 1,0-1-1,1-1 2,2 0 0,0 6 0,-2-3 0,-1-3-4,1-2 0,-3 2 0,-2 3 0,-1-1-37,1-3 1,-3 3 0,2-11-1,-4-1-61,-1 0 0,0-4 0,-6 1 0,1-3-7,-1-4 0,-2 2 0,0-6 0,-1-2 41,0-3 1,0-5 0,-1-5-1,1 0 0,0-4 1,-6-1 0,6-6 0,0-1-36,3-3 0,0-2 0,4-5 0,-1-1-49,1-3 0,0-2 0,5-6 0,1-3-17,2-4 0,-1-2 0,5-3 0,3-2-21,3-4 0,3-3 1,3 0-1,-1 0 71,2 3 1,2 2 0,4 3-1,3 0 55,3 3 1,1 1-1,2 5 1,2 0 64,4-1 0,3 2 0,4 3 0,3-2-10,0-1 1,3 0 0,-2 5-1,2 2 16,2 0 1,-1 6-1,-2-2 1,-1 4-27,1 4 0,1-1 0,2 7 0,-1 3 0,-3-1 1,5 2-1,-4 0 1,0 1 6,1-2 1,0 4 0,-1-2 0,-1 0-8,1 1 0,-2-2 0,1 4 0,1 2-2,1 2 0,-2-1 1,-1-1-1,0-2-27,-1 2 0,1 2 0,2 0 0,-2 1-3,-1-1 1,2-3-1,-3-2 1,0 1-20,1-1 1,-1-2 0,-2 3 0,2-2-8,-2-2 0,-2-2 0,0-1 0,-1 1 13,1-1 0,3 0 1,0-1-1,0-2 7,2-5 1,-3-1 0,3-2-1,0 0-15,-3 0 0,-1 0 1,-1 0-1,1 0-59,-2 0 1,6-4 0,-8-1 0,0 0-111,1 0 0,-3-4 0,-1 3 0,-1 0-500,-2 2 1,-5 1-3805,-2 0 3641,-4 1 1,7-3 0,-4 5 0</inkml:trace>
        </inkml:traceGroup>
      </inkml:traceGroup>
    </inkml:traceGroup>
  </inkml:traceGroup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28.358"/>
    </inkml:context>
    <inkml:brush xml:id="br0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43DAEFD5-62D6-8C47-B4A8-06F49B1865D1}" emma:medium="tactile" emma:mode="ink">
          <msink:context xmlns:msink="http://schemas.microsoft.com/ink/2010/main" type="writingRegion" rotatedBoundingBox="12942,821 13629,2098 12706,2595 12018,1318"/>
        </emma:interpretation>
      </emma:emma>
    </inkml:annotationXML>
    <inkml:traceGroup>
      <inkml:annotationXML>
        <emma:emma xmlns:emma="http://www.w3.org/2003/04/emma" version="1.0">
          <emma:interpretation id="{7615F78D-A276-0640-B646-8DB75C04D341}" emma:medium="tactile" emma:mode="ink">
            <msink:context xmlns:msink="http://schemas.microsoft.com/ink/2010/main" type="paragraph" rotatedBoundingBox="12942,821 13629,2098 12706,2595 12018,131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C8FF550-127C-3342-8BD3-85349643FA92}" emma:medium="tactile" emma:mode="ink">
              <msink:context xmlns:msink="http://schemas.microsoft.com/ink/2010/main" type="line" rotatedBoundingBox="12942,821 13629,2098 12706,2595 12018,1318"/>
            </emma:interpretation>
          </emma:emma>
        </inkml:annotationXML>
        <inkml:traceGroup>
          <inkml:annotationXML>
            <emma:emma xmlns:emma="http://www.w3.org/2003/04/emma" version="1.0">
              <emma:interpretation id="{24753FDF-4CBE-CF41-B9A5-4999933A978F}" emma:medium="tactile" emma:mode="ink">
                <msink:context xmlns:msink="http://schemas.microsoft.com/ink/2010/main" type="inkWord" rotatedBoundingBox="12942,821 13629,2098 12706,2595 12018,1318"/>
              </emma:interpretation>
            </emma:emma>
          </inkml:annotationXML>
          <inkml:trace contextRef="#ctx0" brushRef="#br0">9752 348 8355,'11'0'-380,"0"0"435,0 0 1,1-4 0,-1 0 0,-1 1-1,-2-1 1,0 0 0,1 0 0,1 1 119,1-1 0,-4-4 0,1 3 0,-1-1-44,0-2 0,-2 1 0,-7 0-113,-1-2 0,-4 0 0,-5 1 1,-2 0 1,-1-1 0,-5-1 0,1 0 1,-2 2 34,-1 0 1,-1 4 0,1-2-1,-1 1 18,1 3 1,-1 0-1,1 2 1,0 0-18,-1 0 0,-3 5 1,0 3-1,-1 2 40,0 1 1,2 5 0,-5 3-21,-1 2 0,2 3 0,-1 2 1,0 4-1,1 3-1,3 0 1,0 5-1,2 1 1,4-1-24,3 1 1,2 2 0,4-2 0,1-1 0,2 1 0,3 0 0,5-3 0,0 0-47,0-3 1,0-1 0,1-6 0,3-1-13,4-1 1,2-1 0,1-2 0,-1-1 106,-3-2 1,3-4 0,-2 1-1,2-2-11,1-2 1,0-1 0,1-1 0,-1-3 4,0-1 0,1-1 0,3-4 1,3 0 2,-1 0 0,8-4 0,-2-1 1,1 0-70,-1 0 0,3-4 0,1 3-127,-2 0 1,-3-3 0,-2 5-1,-2 2 1,-2 0-369,-2 2 1,-1-3 0,1-1 0,1 1 145,-1 2 0,-2 1 0,-1 0 0,1 0-496,-1 0 0,0-4 0,0 1 408,1 0 0,4-3 0,1 0 1</inkml:trace>
          <inkml:trace contextRef="#ctx0" brushRef="#br0" timeOffset="622">10055 1134 8317,'0'-11'1395,"0"0"-1231,0 5 1,0 2-60,0 8 1,0 2 0,-1 5 17,-3 0 0,3 6 1,-4 0-1,0 3 0,-3 1 24,-2 3 0,3 1 1,0-3-1,1 0-30,0-4 0,2 4 0,-2-5 0,1 2-109,3 0 1,0-6 0,2 2 0,0-2-28,0-2 0,4 0 0,1-1 0,1-1-158,3-2 1,2-3 0,3 2 149,1-1 0,1-1 1,-2-4-1,2 0-247,2 0 1,-1-5-1,3-1 1,-1-2-253,1 1 1,0-1 0,0-3 0,-3 0-1254,-1 0 1617,-1-1 1,2-4-1,0-1 1</inkml:trace>
          <inkml:trace contextRef="#ctx0" brushRef="#br0" timeOffset="1115">10134 797 8183,'0'-11'303,"1"5"0,3 2-53,3 3 0,-1 1-365,2 0 0,-4 4 157,3-1 262,-5 1 430,3-4-239,-5 0-438,5 0 0,0-1 21,3-3-102,-3 3 0,-5-3 183,0 8 0,0 2-102,0 5 0,0-3 399,0-1 1,-1-4 43,-3 1-189,3-8-2111,-4-2 0,5-6 0,0 1 0</inkml:trace>
        </inkml:traceGroup>
      </inkml:traceGroup>
    </inkml:traceGroup>
  </inkml:traceGroup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0:31.357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3D4419E2-C53E-654B-8605-F806B0850DAE}" emma:medium="tactile" emma:mode="ink">
          <msink:context xmlns:msink="http://schemas.microsoft.com/ink/2010/main" type="writingRegion" rotatedBoundingBox="5596,10553 12030,10816 11957,12596 5523,12333"/>
        </emma:interpretation>
      </emma:emma>
    </inkml:annotationXML>
    <inkml:traceGroup>
      <inkml:annotationXML>
        <emma:emma xmlns:emma="http://www.w3.org/2003/04/emma" version="1.0">
          <emma:interpretation id="{AFEDE725-C7B1-1047-A4EC-4E78BE29C96E}" emma:medium="tactile" emma:mode="ink">
            <msink:context xmlns:msink="http://schemas.microsoft.com/ink/2010/main" type="paragraph" rotatedBoundingBox="5596,10553 12030,10816 11957,12596 5523,1233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6E4D00B-8CAB-D749-A267-FBD6D3362002}" emma:medium="tactile" emma:mode="ink">
              <msink:context xmlns:msink="http://schemas.microsoft.com/ink/2010/main" type="line" rotatedBoundingBox="5596,10553 12030,10816 11957,12596 5523,12333"/>
            </emma:interpretation>
          </emma:emma>
        </inkml:annotationXML>
        <inkml:traceGroup>
          <inkml:annotationXML>
            <emma:emma xmlns:emma="http://www.w3.org/2003/04/emma" version="1.0">
              <emma:interpretation id="{1C88F555-C1B9-E249-8633-EF0E0CC373F8}" emma:medium="tactile" emma:mode="ink">
                <msink:context xmlns:msink="http://schemas.microsoft.com/ink/2010/main" type="inkWord" rotatedBoundingBox="5596,10553 9929,10730 9856,12510 5523,12333"/>
              </emma:interpretation>
            </emma:emma>
          </inkml:annotationXML>
          <inkml:trace contextRef="#ctx0" brushRef="#br0">3213 10066 8449,'4'-26'0,"1"1"0,0 3 0,1 3 55,0 3 0,-3 1 1,0 2-1,-1-1 0,-2-1 1,0 2-1,0 0 1,-2 2-1,-1 0 0,-5-1 110,-2 1 0,-1 1 0,0 3 0,-1 2-47,1 0 0,-4 4 0,0-3 1,1 4 12,2 4 0,-4 3 0,-2 7 0,0 2-4,-1 1 0,1 2 1,-2 5-1,3 1-80,1 1 0,-2 0 0,6-2 0,3 1 46,3 1 1,2 4 0,4-2 0,0 0-7,0 4 0,1-2 0,3 2 0,2 3-5,0 0 1,4 1 0,-2 2 0,2 1-7,1 1 0,0 4 0,1-3 0,-1 3-82,0 1 0,0-1 0,1-1 16,-1 2 1,-1-2-1,-2 7 1,-1-3-1,-1-1 27,0-2 1,-3-3-1,0 0 1,0-2 4,1 0 0,-3-9 1,3 1-1,-3-4 81,-1 0 0,0-1 0,-1-4 0,-2 1-37,-1-1 0,-4-3 1,0-2-1,-3 1-55,-4-1 0,-1-3 0,-4 2 0,1-1-19,-1 0 0,-5 0 0,-2-5 1,-1-1-8,1-2 1,-3 0 0,4 1 0,-1-1-211,0-2 0,3-2 0,-3-3 0,2 0-149,2 0 1,-4 0 0,7 0-1,0-1-288,-1-3 0,4-1 0,1-3 0,1-1-499,0-4 0,1 2 820,7-4 1,-8-7-1,3-2 1</inkml:trace>
          <inkml:trace contextRef="#ctx0" brushRef="#br0" timeOffset="384">2415 10808 8251,'11'-7'-518,"1"-1"806,-1 4 1,1-4 0,2 5-1,1 0 7,-1 2 1,3 1 0,2-1-1,1-2 1,0-1 0,-1 2 0,1 1-1,1 1 125,1 0 0,5 0 0,-1 0 0,0 0-347,1 0 0,1 0 0,3 0 0,-2 0-178,-2 0 1,3 0 0,-2 0 0,-1-1 3,1-3 0,-1 3 1,-2-4-1,2 1-34,2 0 1,-3-1-1,4 3 1,0-3-60,-1-2 1,2 4-1,-5-4 1,-1 1-47,-1 0 1,-1 3 0,-1-2 0,1 2-209,-1-1 0,-1 0 1,-1 4-1,-2-1-584,-2-3 0,-1 3 895,-4-3 1,5 3-1,2 1 1</inkml:trace>
          <inkml:trace contextRef="#ctx0" brushRef="#br0" timeOffset="930">3898 10628 9000,'-7'-50'0,"0"8"4067,2 10-4633,2 10 0,8 14 0,2 2 0,3 1-1009,1 3 1,1 0 1234,-1 2 0,0 2 1,0 3-317,1 6 594,-1 0 1,5 10 0,1-3 0</inkml:trace>
          <inkml:trace contextRef="#ctx0" brushRef="#br0" timeOffset="732">3887 10853 8652,'5'11'216,"-4"5"0,3 3 1,-3 2-1,-1 0 1,0-1-1,0-1 0,0 1 1,0 1-182,0 2 1,0-2-1,0-1 1,0-1 182,0 1 0,0 1 0,0 1 1,0 1-268,0-1 1,0 1 0,0-1 0,0 1-204,0-1 0,1-3 0,2-2 0,1-1-289,-2-2 1,1-5-1,-1-2-1312,2 2 1606,0-4 0,1 0 0,1-5 0</inkml:trace>
          <inkml:trace contextRef="#ctx0" brushRef="#br0" timeOffset="1431">4325 10853 8417,'0'16'35,"0"1"1,1 7 0,2 1-1,1 0 1,-2-3 0,1-2-1,-1 0-458,2 2 545,0-5 0,-4 3 0,0-4 0,0 1 260,0-1 0,1 0 0,1-2 0,2 1-278,-1-2 0,-2 0 0,0-2 0,2 0 45,0 1-153,1-6 1,-3-2-1,2-8 1,2-4-26,1-2 0,1-1 0,3-1 0,-1-2 1,-1-1 0,-1-5 0,4 3 1,1-2 21,-1 0 0,0 2 1,2-2-1,-1 4-9,-1 2 1,7 2 0,-7 0 0,2 1 101,-1 2 1,-1 0 0,0 4 30,1 1 1,-5 2 0,1 1 0,-1 1-2,-1 3 1,3-1 0,-4 4 0,0 2-2,0 1 0,0 5 0,-2 0 0,0 0-31,0 1 1,2-2 0,-1 3 0,-1 0-44,2-4 0,-3 3 1,3-1-1,-2 0-145,1 2 1,4-5 0,-3 3 0,0-2-198,0-2 1,0 4-1,-3 0 1,3-1-422,1-2 1,-3-1 0,2 1 0,-1-1-881,-1 0 1384,1-5 1,1 4 0,1-4 0</inkml:trace>
          <inkml:trace contextRef="#ctx0" brushRef="#br0" timeOffset="1821">5134 10628 8702,'-10'-28'0,"3"1"1108,3 2 0,3 4-1499,1 10 0,0 3 0,1 2-847,3 1 0,-2-5 0,6 0 1163,0-4 1,7-6 0,3 3 0</inkml:trace>
          <inkml:trace contextRef="#ctx0" brushRef="#br0" timeOffset="1663">5055 11134 10590,'-3'-12'252,"-1"9"0,0 13 0,4 11 0,0 2-579,0-1 1,0-1 0,0-6-1,0-1 45,0-2 0,0-1 0,1 1 0,2-1 493,1 0 0,-1 0 1,-3 1-1,0-1-614,0 0 0,0-4 0,2 0 1,0-1-1460,2 0 1661,0-3 1,6-3-1,2-7 1</inkml:trace>
          <inkml:trace contextRef="#ctx0" brushRef="#br0" timeOffset="2706">5415 10830 8749,'0'-15'998,"0"0"1,6 5 0,4 6 0,5 3-1140,3 1 0,0 0 0,6 0 1,1 0 245,1 0 1,4 0-1,-4 0 1,1 0-46,0 0 0,2 1 1,4 2-1,1 2-408,0 1 1,3-2 0,2 2-1,0-1-205,-1-2 1,1-2 0,-3-1-1,1 0 29,-5 0 1,0 0 0,-5 0 0,-2 0 446,-2 0 1,4 0 0,-1 0 0,-1 0 173,-2 0 0,-1 0 0,-4 0 0,-1 0 62,-1 0 1,-4 0 0,3 0 470,-2 0 0,-2 0 415,0 0-812,0 0 0,-3-4 1,-2-1-70,-1-1 0,-1-2 0,-4-3-167,0 0 1,0 0 0,0 0 0,-1 1-84,-3 2 0,1-2 0,-4 3 311,-2-3 0,3 3 0,-1 2 7,-2 0 0,-1 4 1,-1-3-1,-2 4 17,-2 4 1,1 2 0,-3 7 0,-1 1-122,1 1 0,-1 8 1,-2 1-1,3 2-38,1 2 1,1 3 0,4-2 0,1 1-39,2-1 1,-1-2-1,6 1 1,0 0-14,2-3 1,1 2 0,0-2 0,0-2-14,0-3 1,5-3 0,2 2-1,3-4-57,2-3 1,4-2 0,3-1 0,2-3 0,2-1 0,4-2-1,3-2 1,2-1 0,2-1 0,-1-3 0,2-3 0,2-3-1,0-2 1,-1 1 0,-1 0-2148,-1 0 1,5-6-1,1 0 1</inkml:trace>
          <inkml:trace contextRef="#ctx0" brushRef="#br0" timeOffset="2089">5640 10055 8659,'0'16'1170,"0"7"1,0 7 0,0 3-940,0 5 0,-4 3 1,-1 8-1,0 2-65,0 0 0,-3 4 0,3-3 1,0 3 22,0 1 1,2-1-1,3-1 1,0-3-47,0-1 0,0 3 1,0-3-1,0-2-307,0-2 0,0 1 0,0-10 0,1-1-380,3-1 1,-3-1 0,3-2 0,-3-2-309,-1-3 0,0-4 1,0-2-1,0-2-351,0-4 1,-1-6 1022,-3-2 1,3-4 0,-4 2 0</inkml:trace>
        </inkml:traceGroup>
        <inkml:traceGroup>
          <inkml:annotationXML>
            <emma:emma xmlns:emma="http://www.w3.org/2003/04/emma" version="1.0">
              <emma:interpretation id="{0599D718-39A3-5B47-B846-5DE7DD835113}" emma:medium="tactile" emma:mode="ink">
                <msink:context xmlns:msink="http://schemas.microsoft.com/ink/2010/main" type="inkWord" rotatedBoundingBox="10705,11188 12012,11242 11959,12542 10652,12489"/>
              </emma:interpretation>
            </emma:emma>
          </inkml:annotationXML>
          <inkml:trace contextRef="#ctx0" brushRef="#br0" timeOffset="3124">8347 10707 8613,'19'-12'0,"-2"-5"0,0-6 1157,-4 2 0,-1 7-1034,-5 7 0,-2 6 0,-6 1-121,-3 6 0,-7 5 0,-9 4 0,-5 4 411,-5 2 0,-9 12 1,-4 3-1,-5 5-304,1 4 0,-3 1 0,1 8 0,2-3-173,0-1 0,2-1 0,1-3 0,0 1-476,3 2 1,-2 0 0,6-4 0,2-2-137,4-2 1,3-1 0,6-5 0,0 0 170,4-2 0,2-8 0,6-3 247,2-6 1,-2 2-1,4-1 1</inkml:trace>
          <inkml:trace contextRef="#ctx0" brushRef="#br0" timeOffset="3696">7797 10639 8604,'0'-17'482,"0"2"0,1 8 0,3 7 1,4 7-797,6 3 1,0 2 0,6 3 0,2 3 396,3-1 0,5 6 0,-4-2 0,1 5 322,0 3 1,-3 1 0,3 5 0,0 1-255,-1 1 0,1 4 0,-2-2 0,1 0-244,-1 0 1,-2-1 0,-3-2 0,-3 2-561,0-2 0,-3-2 0,-2-3 0,-2-2 20,-3-2 1,2-2-1,-4-6 1,0-4 483,0-3 1,4-5-1,-3-2 1</inkml:trace>
          <inkml:trace contextRef="#ctx0" brushRef="#br0" timeOffset="3400">8561 10943 8355,'-5'-13'47,"-2"6"0,-5 15-94,-3 11 1,-4 5 0,-6 8 0,-2 3 0,-3 0 39,-5 0 1,1-1 0,-3-2 0,2-1 465,1-1 1,2-3 0,0 4 0,2 1-295,-1 1 1,0 7 0,0-5 0,2 2-389,2 2 1,0-3-1,6-6 1,1-4-82,2-2 0,4-3 0,-2-2 0,1-4-862,0-3 1,3-2 1034,5-2 0,-1-3 0,-3-5 0</inkml:trace>
          <inkml:trace contextRef="#ctx0" brushRef="#br0" timeOffset="3975">8089 10471 8555,'6'-18'462,"0"3"1,-2 8-401,4 3 1,1 8 0,4 3-1,-1 4 311,0 4 1,1 3 0,-5 4 0,2 1-79,1-1 1,0 6 0,1 2 0,0 3-30,3 5 1,3-3-1,4 4 1,2-2-436,2 0 1,3 2 0,6-3-1,1 1 38,1-5 1,4 0 0,-2-4 0,0-1-511,0 1 1,-1-2-1,-2-3 1,1-1-356,-5 0 0,2 6 0,-5 1 1</inkml:trace>
        </inkml:traceGroup>
      </inkml:traceGroup>
    </inkml:traceGroup>
  </inkml:traceGroup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54.567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E8C49F79-3E05-6D40-A02B-57A2DE6B6DAC}" emma:medium="tactile" emma:mode="ink">
          <msink:context xmlns:msink="http://schemas.microsoft.com/ink/2010/main" type="inkDrawing" rotatedBoundingBox="7712,5787 10982,5929 10978,6012 7709,5871" semanticType="strikethrough" shapeName="Other">
            <msink:destinationLink direction="to" ref="{34C68780-C417-8744-B27B-85689D54EB1A}"/>
          </msink:context>
        </emma:interpretation>
      </emma:emma>
    </inkml:annotationXML>
    <inkml:trace contextRef="#ctx0" brushRef="#br0">4572 5044 7929,'11'0'143,"1"0"0,0 0 1,2 0-1,1 0 1,0 0-1,0 0 1,1 0 60,2 0 0,0 4 0,5 0 1,-1-1-92,1 2 1,0-3-1,2 1 1,3-1 8,1-2 0,1 3 0,3 1 0,1-1 6,0-2 1,-1-1 0,1 0 0,0 0 19,-1 0 0,1 1 1,0 2-1,-2 0-71,-2 0 1,6-2-1,-2-1 1,0 0-7,-3 0 1,5 0-1,-2 1 1,1 2 15,0 1 1,2-1 0,2-3-1,0 0-62,-1 0 1,1 0 0,-3 0 0,2 0 11,-2 0 1,3 0 0,-2 0 0,-1 0 58,-1 0 1,3 2 0,0 0 0,1 2-9,0-2 1,-2 5-1,-2-1 1,1 1-34,2 1 1,-1-6 0,-3 3-1,0-1-9,-1 0 0,5 3 1,-1-3-1,0 0-7,-2 1 0,-1-4 1,3 3-1,0-3-16,-1-1 0,3 0 0,-2 0 1,1 0-18,1 0 1,-4 0-1,3 0 1,-2 0 5,-2 0 0,2 0 0,-6 0 0,3 0-17,1 0 0,-2 0 1,-1 0-1,-1 0 38,1 0 0,-2 0 0,0 0 0,-1 0 22,1 0 0,-3 0 0,3 0 1,-1 0-44,-3 0 1,2 0 0,-1 0-1,-1 0-16,-1 0 0,-2 0 0,1 0 0,-2 0-3,-2 0 1,1 0 0,-5 0 0,-2 0-22,0 0 0,-2 0 0,0 0 0,1 0-29,-1 0 1,-4 0-1,1 0-283,1 0-1336,-4 0 97,0 0-1023,-5 0 0,0-5 2602,0-3 0,-5-1 0,-2-3 0</inkml:trace>
  </inkml:traceGroup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55.265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34C68780-C417-8744-B27B-85689D54EB1A}" emma:medium="tactile" emma:mode="ink">
          <msink:context xmlns:msink="http://schemas.microsoft.com/ink/2010/main" type="inkDrawing" rotatedBoundingBox="10273,6131 10820,5555 11188,5905 10642,6480" semanticType="callout" shapeName="Other">
            <msink:sourceLink direction="to" ref="{E8C49F79-3E05-6D40-A02B-57A2DE6B6DAC}"/>
          </msink:context>
        </emma:interpretation>
      </emma:emma>
    </inkml:annotationXML>
    <inkml:trace contextRef="#ctx0" brushRef="#br0">7594 4921 8355,'-11'0'-22,"4"-4"1617,-1 0-457,6-5-1368,-3 8 285,5-4 1,3 6 0,2 2 0,2 2 30,1 1 1,-1-3 0,0 2 0,2-2 41,1 1 1,5 1-1,0-2 1,0 2 114,1 1 0,-3-2 0,3 2 0,-1 0-114,0 0 1,1-2 0,-2 3-1,1 1-28,-2-2 1,1 4 0,0-4 0,1 2-40,-1-1 1,-1-3 0,1 2-1,1 1-84,-1-1 0,-2-2 0,-1 2 1,1-1-1,-1-1 0,0-1-86,0 1 1,1 4-1,-1-3 69,0 1-4,0-4 0,-3 7 29,-1-5 1,-4 1-37,1-1 0,-3-2 45,-1 6 1,-5-5-1,-3 4 1,-2-1 2,-1 0 0,0 0 0,-2 3 0,0-2 9,-2 2 1,-4 1 0,4 1 0,0 1 7,-1-1 0,2 0 0,-5 0 0,1 1 11,0-1 1,-3 4 0,2 0 0,-2-1 3,-1-2 0,-1-1 0,2 1 0,1-1 14,1 0 0,0 0 1,-3 2-1,-1 0 6,1 2 1,0 0 0,0-3 0,2-1-47,2 0 0,0 0 0,-1 1 0,4-2-76,3-3 0,-2 3 0,2-4 0,2 2-103,0-1 0,3-4 0,1 2-2506,1 0 2072,2-4 1,4 4-1,3-5 1,3-1-243,3-3 467,6-2 0,7-15 0,5-3 0</inkml:trace>
  </inkml:traceGroup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0:01.650"/>
    </inkml:context>
    <inkml:brush xml:id="br0">
      <inkml:brushProperty name="width" value="0.09071" units="cm"/>
      <inkml:brushProperty name="height" value="0.09071" units="cm"/>
      <inkml:brushProperty name="color" value="#1F80FE"/>
    </inkml:brush>
    <inkml:brush xml:id="br1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B89B25B4-FBEF-E14B-92FD-1772CD8E119B}" emma:medium="tactile" emma:mode="ink">
          <msink:context xmlns:msink="http://schemas.microsoft.com/ink/2010/main" type="writingRegion" rotatedBoundingBox="12793,6955 21782,2198 25025,8327 16036,13084"/>
        </emma:interpretation>
      </emma:emma>
    </inkml:annotationXML>
    <inkml:traceGroup>
      <inkml:annotationXML>
        <emma:emma xmlns:emma="http://www.w3.org/2003/04/emma" version="1.0">
          <emma:interpretation id="{6FEA7598-0A11-D44D-8C60-9E6BC0C28A1F}" emma:medium="tactile" emma:mode="ink">
            <msink:context xmlns:msink="http://schemas.microsoft.com/ink/2010/main" type="paragraph" rotatedBoundingBox="16509,4595 23158,3989 23355,6157 16707,676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FFC8B0D-82D6-5141-B8F1-965E033289DC}" emma:medium="tactile" emma:mode="ink">
              <msink:context xmlns:msink="http://schemas.microsoft.com/ink/2010/main" type="inkBullet" rotatedBoundingBox="16661,6453 16897,6412 16953,6735 16717,6775"/>
            </emma:interpretation>
            <emma:one-of disjunction-type="recognition" id="oneOf0">
              <emma:interpretation id="interp0" emma:lang="en-US" emma:confidence="0">
                <emma:literal>•</emma:literal>
              </emma:interpretation>
            </emma:one-of>
          </emma:emma>
        </inkml:annotationXML>
        <inkml:trace contextRef="#ctx0" brushRef="#br0">13628 5651 10635,'0'11'194,"-2"0"0,0 2 1,-3 1-1,-1 2 0,-2 0 1,1 0-129,-1-2 1,4 2-1,-2-1 1,1-1-1,1 0 1,1-1-1,-1 2 1,1-1 0,2-1-111,1-2 0,4 0 0,1 0 1,1 0-55,3 1 1,1-2 0,1-2 0,0-1 0,1-2-1,-1-3 1,0-1 0,0-1-429,1 0 0,3 0 0,0 0 1,-2 0 100,0 0 0,-2-1 0,0-3 1,0-2-1177,1 0 1523,-1-4 1,0-1-1,0-7 1</inkml:trace>
      </inkml:traceGroup>
      <inkml:traceGroup>
        <inkml:annotationXML>
          <emma:emma xmlns:emma="http://www.w3.org/2003/04/emma" version="1.0">
            <emma:interpretation id="{57E3687B-2C5A-DC44-9ACD-B7F7CEDB1DEB}" emma:medium="tactile" emma:mode="ink">
              <msink:context xmlns:msink="http://schemas.microsoft.com/ink/2010/main" type="line" rotatedBoundingBox="16645,4583 23158,3989 23345,6042 16832,6635"/>
            </emma:interpretation>
          </emma:emma>
        </inkml:annotationXML>
        <inkml:traceGroup>
          <inkml:annotationXML>
            <emma:emma xmlns:emma="http://www.w3.org/2003/04/emma" version="1.0">
              <emma:interpretation id="{229C143A-4AF9-9D4F-906B-D016C651733F}" emma:medium="tactile" emma:mode="ink">
                <msink:context xmlns:msink="http://schemas.microsoft.com/ink/2010/main" type="inkWord" rotatedBoundingBox="16773,5988 16848,5981 16857,6075 16781,6081"/>
              </emma:interpretation>
            </emma:emma>
          </inkml:annotationXML>
          <inkml:trace contextRef="#ctx0" brushRef="#br0" timeOffset="216">13718 5291 8846,'-17'0'0,"0"0"0,1-1 461,4-3 1,2 2 0,7-6-1,0 0 1,3-2-4238,4-2 3365,2-4 0,5 4 0,1-5 0</inkml:trace>
        </inkml:traceGroup>
        <inkml:traceGroup>
          <inkml:annotationXML>
            <emma:emma xmlns:emma="http://www.w3.org/2003/04/emma" version="1.0">
              <emma:interpretation id="{861DE2B5-7022-2A44-A0DE-C262C8093F4E}" emma:medium="tactile" emma:mode="ink">
                <msink:context xmlns:msink="http://schemas.microsoft.com/ink/2010/main" type="inkWord" rotatedBoundingBox="17407,4513 20685,4215 20872,6267 17594,6566"/>
              </emma:interpretation>
            </emma:emma>
          </inkml:annotationXML>
          <inkml:trace contextRef="#ctx0" brushRef="#br0" timeOffset="1412">16661 4651 10218,'16'-6'86,"-2"1"1,5 5 0,2-2-25,4-1 0,4 0 1,6-3-1,1 0 157,1-1 1,2 4 0,-3-4 0,2 3-136,-2 1 1,3 2 0,-1 1-54,2 0 0,-2 0 0,2 0 0,-2 0 0,-2 0 18,-1 0 1,-1 0 0,0 0-1,-2 0-369,-2 0 0,-1 0 0,-5 0 1,-1 0-410,-1 0 0,-6 0 0,1-1 118,0-3 1,-6-2 0,-5-6 0,-1 1 467,-3 0 0,-5-5 0,-3-2 0</inkml:trace>
          <inkml:trace contextRef="#ctx0" brushRef="#br0" timeOffset="1670">16773 4224 9220,'17'1'516,"1"2"1,4 0-1,1 0 1,4-2-21,2-1 1,8 0-1,0 0 1,-1 0-389,-1 0 0,0-1 0,1-2 0,1 0-355,-5 0 1,4 2 0,-4 1 0,-1 0-341,1 0 1,-3 0 0,1 0 0,1 0-761,2 0 0,-4-5 860,1-2 1,0-3-1,4-2 1</inkml:trace>
          <inkml:trace contextRef="#ctx0" brushRef="#br0" timeOffset="1011">14268 3730 8355,'13'0'947,"3"1"-606,6 3 1,1-2 0,4 6 0,2-1-1,3 1-260,5-1 0,7 4 1,-1 4-1,1 0 43,3 2 1,-2 0 0,5 5-1,-1 2 33,-1 2 1,6-1-1,-2 4 1,2-1-33,-2-3 1,2-1 0,-5 0-1,0 1 15,0 0 1,-6-7 0,2 4 0,-1-2-69,-1-2 0,1-1 1,-2-3-1,-2 1-75,-1-2 1,2 4 0,-5-2-1,-2-2-30,-3 0 1,-6-2 0,1 0 0,-3 1 52,-4-1 1,1 0-1,-5 0 1,-3 1-32,-3-1 0,0 0 0,-6 0 1,0 2-32,-2 2 1,-2-2 0,-4 5 0,-5-1 39,-4 1 0,-10 1 1,1 4-1,-4 2-40,0 1 1,-3 2-1,3-2 1,-2 3 0,-2 1-1,-2 0 1,0 1 0,0 0-1,2 0 1,1-1 0,-3 3-1,0 1 134,-1-1 1,-5 7 0,8-6 0,0 1-71,-2 0 1,1 0 0,-2 1 0,1 1 7,-1 0 1,1-2 0,2-2 0,2 1-1,1 0 1,0-2 0,1-1 0,2-2 0,1-1-1,3-2 1,1 0 0,3 0 0,0-2 0,4-3 310,0-2 1,6-5-502,-1 1 1,6-3-376,-2-1 472,3 0 0,2-1 0,3-2 1,4-4-1,5-4-1868,2-4 1,10-2-1,-2-6 1</inkml:trace>
        </inkml:traceGroup>
        <inkml:traceGroup>
          <inkml:annotationXML>
            <emma:emma xmlns:emma="http://www.w3.org/2003/04/emma" version="1.0">
              <emma:interpretation id="{B73A7C3D-B824-CC42-A49E-C9CD5E233CA5}" emma:medium="tactile" emma:mode="ink">
                <msink:context xmlns:msink="http://schemas.microsoft.com/ink/2010/main" type="inkWord" rotatedBoundingBox="21778,4435 23187,4307 23304,5591 21895,5719"/>
              </emma:interpretation>
            </emma:emma>
          </inkml:annotationXML>
          <inkml:trace contextRef="#ctx0" brushRef="#br0" timeOffset="2296">19425 3842 8636,'-4'-11'0,"0"-2"0,1-2 460,-2-3 1,2 1 0,-3 2 0,0 2 0,1-1-383,0-1 0,-8-5 0,2 2 0,-3 0-156,-2-1 1,4 7-1,-5-1 1,1 6-66,-3 2 0,2 2 0,-3 7 1,-3 5 51,-2 4 0,-2 6 0,0 7 0,-6 5 233,-3 6 0,-3-1 0,3 5 0,-3 3-76,-1 3 1,4 1 0,-1 4 0,3 0-31,4 0 1,8-2 0,7-5 0,3-2 26,5-2 1,2-2-1,5-5 1,1 0 130,3-1 1,2-4-1,7-3 1,0-2 192,2-2 0,5-4 1,-2-2-1,0-2-198,1-3 1,0 3 0,2-8-1,-1 1-67,-1 1 1,3-6 0,4 2-1,-1-3-290,-1-1 1,0 0 0,1-1 0,1-1-277,-1-2 1,-1-1-1,-2 2 1,1-2-233,-1-1 1,1 3 0,-2-4 0,-1 2 18,-1 3 0,-2-3 0,3 1 0,-1 2 352,1 0 1,0 1-1,0-1 1,-2-2 280,2 1 1,2-3-1,0 0 1</inkml:trace>
          <inkml:trace contextRef="#ctx0" brushRef="#br0" timeOffset="2628">19784 4494 8719,'-5'6'2392,"4"0"-2423,-3-2 0,3-2 0,1 6 304,0 1 1,0 1-1,0 1 1,0 0 37,0 0 0,0 4 0,0 1 0,0 1-156,0-1 0,0 3 0,0-3 1,1 0-45,3 0 1,1 3 0,4-4 0,0-1-135,3-2 1,-1 0-1,6-1 1,-1-1-349,3-3 0,-2 2 1,2-5-1,-1-2-201,0-1 0,3-1 1,-2 0-1,1 0 63,-1 0 1,1-1-1,-4-4 1,0-5-99,0-4 0,-1-2 0,-4 3 363,1-2 0,-1-10 0,0 1 1</inkml:trace>
          <inkml:trace contextRef="#ctx0" brushRef="#br0" timeOffset="2769">20076 4123 8606,'-18'-8'0,"0"1"257,2-2 0,1 4 1,4 0-1,0 1 1,-1 1-571,1 0 0,4 2 0,-1 1-370,-1 0 1,-1 0 218,-1 0 0,-5-10 0,-2-3 1</inkml:trace>
        </inkml:traceGroup>
      </inkml:traceGroup>
    </inkml:traceGroup>
    <inkml:traceGroup>
      <inkml:annotationXML>
        <emma:emma xmlns:emma="http://www.w3.org/2003/04/emma" version="1.0">
          <emma:interpretation id="{6CD67CFB-125C-5B48-8690-964D01F99CD6}" emma:medium="tactile" emma:mode="ink">
            <msink:context xmlns:msink="http://schemas.microsoft.com/ink/2010/main" type="paragraph" rotatedBoundingBox="15265,7038 24443,7260 24330,11931 15152,1170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181D4F2-03AA-0845-8B42-261EC0700C5F}" emma:medium="tactile" emma:mode="ink">
              <msink:context xmlns:msink="http://schemas.microsoft.com/ink/2010/main" type="inkBullet" rotatedBoundingBox="15143,11395 17150,10333 17761,11489 15754,12551"/>
            </emma:interpretation>
            <emma:one-of disjunction-type="recognition" id="oneOf1">
              <emma:interpretation id="interp1" emma:lang="en-US" emma:confidence="0">
                <emma:literal>→</emma:literal>
              </emma:interpretation>
            </emma:one-of>
          </emma:emma>
        </inkml:annotationXML>
        <inkml:trace contextRef="#ctx0" brushRef="#br1" timeOffset="37996">12055 10707 8283,'-2'-12'0,"0"1"0,-3 1 217,-1 3 0,3-3 1,-2 2-1,2-2 1,-1-1 135,1 0 1,2 3 0,4 2-1,3 1 1,7 1 0,7 0 127,8 1 1,4-1 0,6 4 0,3 0-353,3 0 1,3 1-1,3 2 1,4 0-77,-1 0 0,5-2 0,3-1 0,0 0 20,0 0 1,7 0-1,-3 0 1,0 0 12,1 0 0,-4 0 0,2 0 1,0-1-46,-2-3 1,3 3 0,-4-4 0,0 1-75,0 1 1,-1-2-1,-5 2 1,-1-2-76,-2-1 0,-4 2 0,0-2 0,-1 0 28,-2-1 0,-5 4 1,-4-4-1,-4 2-19,-2 3 1,-9 1 0,1-1-422,-5-1-629,-2 1-604,-9-3-394,-1 5 1607,-5 0 0,-3 2 0,-2 0 112,-2 2 0,4 0 429,-5-4 0,6-2 0,-2-1 13,3-5 1,1-2-1,0-1 1,0 0 64,0-1 0,3 1 1,1 0-1,-1 0 41,-2-1 0,0 1 0,2 0 1,0 0 13,0 0 0,-3-1 0,-3 1 0,-2 0 78,-1 0 1,-1-4 0,-5 0-1,1 1 52,0 1 0,0 2 0,-2 0-66,-2 0 0,3-1 0,-3 1 1,1 1-1,1 2 126,2 0 1,-1 4-1,7-2 729,-1 1-931,3 1 1,-1 4-26,8 0 1,2 5 0,5 4 0,2 4 83,2 1 1,1 3 0,4-4 0,-1 4-75,1 0 0,5 1 1,2 2-1,2-3-69,2-1 0,2 1 0,0-4 0,1 2-39,0-1 0,-2-2 0,-1 0 0,-2-1-46,-1 0 0,2 0 0,-5-1 1,-3-1 24,-2-1 0,-6-2 1,-1 3-1,-3-3-4,-2-1 0,-4 4 0,2-2 34,-1 3 0,-6 1 0,-7 1 0,-3-1 91,-4 0 0,-3 4 0,-4 0 0,-2 0-19,-2 1 0,-3-3 0,-3 2 0,1-3-9,1-1 1,4 1 0,-3 0 0,1 2-2,3 1 0,2 0 0,1-4 0,2 0-72,2 0 0,4 1 0,-1-1-121,3 0 0,2 0 0,2 1-193,4-1 0,3-4 0,1 1-314,0 1 0,1 1 0,3 1 1,4 0-1,2 0 0,2 1-334,3-1 0,-3 0 0,5 0 1</inkml:trace>
      </inkml:traceGroup>
      <inkml:traceGroup>
        <inkml:annotationXML>
          <emma:emma xmlns:emma="http://www.w3.org/2003/04/emma" version="1.0">
            <emma:interpretation id="{BCBF1EDE-37DB-3848-8E5A-3847F5ECE770}" emma:medium="tactile" emma:mode="ink">
              <msink:context xmlns:msink="http://schemas.microsoft.com/ink/2010/main" type="line" rotatedBoundingBox="21249,7182 24443,7260 24406,8763 21212,8686"/>
            </emma:interpretation>
          </emma:emma>
        </inkml:annotationXML>
        <inkml:traceGroup>
          <inkml:annotationXML>
            <emma:emma xmlns:emma="http://www.w3.org/2003/04/emma" version="1.0">
              <emma:interpretation id="{BF6618C9-81C9-6A4F-87EE-19E741EFC591}" emma:medium="tactile" emma:mode="ink">
                <msink:context xmlns:msink="http://schemas.microsoft.com/ink/2010/main" type="inkWord" rotatedBoundingBox="21249,7182 24443,7260 24406,8763 21212,8686"/>
              </emma:interpretation>
            </emma:emma>
          </inkml:annotationXML>
          <inkml:trace contextRef="#ctx0" brushRef="#br1" timeOffset="17580">18852 6426 8355,'-13'-1'46,"-2"-2"0,-2 0 1,-1 0-1,3 2 1,2 2-1,-2 3 152,-4 3 0,2 0 0,-2-1 0,-1 0 0,-3 0 1,-2 2-1,-1-1 0,1-1 0,0 1 0,0-2-165,-1 0 1,0 2 0,3-3-1,1-2 1,1 0 0,1-2-1,2 0 1,2 0 0,2 0 67,2 0 0,1-4 1,1-1-1,1 0 64,1 0 1,6 0-354,-2 1 0,3 4 126,1 0 0,0 5 1,0 6-1,0 2 96,0 2 0,0 6 1,0 7-1,0-1-6,0 1 0,0 4 0,0 0 0,0 5-2,0-1 0,0 4 0,-1 1 0,-2 3-8,-1 1 0,-1 1 1,2 1-1,-4 2 16,1-2 1,-5 0 0,1-1 0,-4 0-29,1-1 0,-1 5 0,0-8 0,-1 1 7,1 0 0,2-4 0,1-1 0,1-5 25,2-3 0,-1-2 1,6-6-1,-1 1-32,-1-1 1,4-1-1,-3-2 1,3-4 15,1-3 1,0 0 96,0-1 0,5-5 0,2-1 0,3-1 64,1 0 0,1-1 0,0-3 0,3 0-50,4 0 1,-3 0 0,0 0 0,-1 0-90,0 0 0,4 0 1,-3 0-1,0 0-66,1 0 0,-1 0 0,-2 0 1,1 0-193,-2 0 0,1 0 1,0 0-1,1 0-614,-2 0 0,0 0 0,-2 0-473,0 0 0,6-1 787,1-3 1,-1-2 0,-1-5 0</inkml:trace>
          <inkml:trace contextRef="#ctx0" brushRef="#br1" timeOffset="18120">19357 6786 8547,'-11'-17'268,"0"5"1,0-2-1,0 5 1,-1 6-51,1 1 0,-4 4 0,-1 1 1,0 5 108,-1 2 0,-3 2 1,2 5-171,-4 5 1,-4 7 0,-1 8-1,-1 6 1,1 4-28,2 6 1,1 3-1,2 2 1,0 2-126,4-1 1,3-2-1,7-2 1,5-4-52,1-6 0,4-1 1,1-8-1,6-2-42,5-3 0,3-10 0,7 1 0,1-5 78,1-3 1,5-3 0,-1-3 0,3-5 11,0-1 1,2-4-1,2-3 1,0-6-21,-1-6 0,3-8 0,-2-3 0,0 0-6,-2-4 1,-3 0 0,-2-2 5,-4 0 1,-3 1 0,-5-2-1,-3-1 1,-2-3 3,-2-1 1,-5 2 0,-2-3 0,-3 0 25,-1 1 1,-1-4 0,-1 5 0,-3-1 31,-2 2 0,0 4 0,-4 4 0,-2 4 51,-2 3 1,-1 1-1,-5 4 1,-1 4-56,-1 5 0,-3 4 0,-1 5 0,-1 0-64,-1 0 1,-6 5-1,5 4 1,1 3-280,1 3 1,4 2 0,-2-4-1,3 3 32,4 2 1,-1-4-1,6 1 1,0-3-3001,1-1 2935,7 1 1,-4-1-1,4 0 1</inkml:trace>
          <inkml:trace contextRef="#ctx0" brushRef="#br1" timeOffset="18579">19784 6662 8456,'12'6'0,"-2"-1"246,-3 0 0,3 8 0,-4 9 0,2 7-113,-1 3 0,-3 6 0,4 0 0,0 2 65,2 3 0,-1 2 1,1 4-1,2 2-106,1 0 0,1-1 1,1-4-1,2 0-27,1-1 0,3 1 1,-2-8-1,1-2 32,-2-1 1,0-6 0,-5-3 0,2-2 5,-1-2 0,-1-5 0,-2-2-2,0-2 0,0-7 0,1-3 0,-1-6 185,0-4 1,0-10 0,1-5-1,-1-5-91,0-2 1,4-5-1,0 2 1,-1-5-66,-2 1 0,-4 0 0,-1-1 0,2-3-126,1 0 1,-3-4 0,0 3-1,-1-3-19,0-1 0,0 2 0,3 1 0,-3 5-71,-1 2 0,3 2 0,-3 4 1,0 4-368,0 5 1,2 3-1,-3 6 1,-1 0-1823,-2 0-348,4 4 2093,-4 2 0,9 0 0,-4-1 0</inkml:trace>
          <inkml:trace contextRef="#ctx0" brushRef="#br1" timeOffset="19088">20649 6572 8567,'5'-6'574,"3"1"0,6 5 0,2 1-453,1 3 0,2-3 0,6 3 1,3-3 31,2-1 0,8 0 0,-4 0 1,1 0-23,0 0 1,2 0 0,1 0 0,-2 0-226,-1 0 0,-5 0 0,-1 0 0,-2 0 29,-2 0 1,-3 0 0,-3 0 0,-4 1 92,-2 3 1,-3-1 0,-3 4 0,-3 3-1,-3 4 1,-2 5 0,-4 7 0,-5 4 129,-4 2 1,-2 6 0,1 2 0,-3 1-34,1 1 1,-3 12 0,5-5-1,1 0-28,2 3 1,1-2-1,-1 3 1,2-3-85,3-4 0,2 2 1,5-7-1,0 3-24,0 1 0,0-2 0,0 0 0,0-2-70,0 1 1,5-2 0,1 0 0,2-2-51,-1-6 1,-3 1 0,2-8 0,-1-3 87,-2-2 1,-2-6-1,-1 1 1,0-3 235,0 0 0,-6-5 0,-4-1 0,-5-1-50,-3-2 1,-4-2 0,-6-1 0,-1 0-46,-2 0 1,0 0 0,0 0 0,1 0-49,-1 0 0,3 4 0,1 0 0,1-2-271,-1-1 0,2-1 0,5 0 1,3 0-388,1 0 0,1 0 0,5-1 0,1-1-1487,1-2 1386,6-5 1,-8-2 0,4-7 0</inkml:trace>
        </inkml:traceGroup>
      </inkml:traceGroup>
    </inkml:traceGroup>
  </inkml:traceGroup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52.270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84F4B49C-8D69-6F49-AF37-3415BBD6E4BF}" emma:medium="tactile" emma:mode="ink">
          <msink:context xmlns:msink="http://schemas.microsoft.com/ink/2010/main" type="writingRegion" rotatedBoundingBox="5318,5300 6464,5300 6464,6446 5318,6446"/>
        </emma:interpretation>
      </emma:emma>
    </inkml:annotationXML>
    <inkml:traceGroup>
      <inkml:annotationXML>
        <emma:emma xmlns:emma="http://www.w3.org/2003/04/emma" version="1.0">
          <emma:interpretation id="{96AF0D5F-7C16-B047-8B02-28D21A6EB756}" emma:medium="tactile" emma:mode="ink">
            <msink:context xmlns:msink="http://schemas.microsoft.com/ink/2010/main" type="paragraph" rotatedBoundingBox="5318,5300 6464,5300 6464,6446 5318,644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BB454EF-DCD0-B547-A112-9E6F31DFA9DA}" emma:medium="tactile" emma:mode="ink">
              <msink:context xmlns:msink="http://schemas.microsoft.com/ink/2010/main" type="line" rotatedBoundingBox="5318,5300 6464,5300 6464,6446 5318,6446"/>
            </emma:interpretation>
          </emma:emma>
        </inkml:annotationXML>
        <inkml:traceGroup>
          <inkml:annotationXML>
            <emma:emma xmlns:emma="http://www.w3.org/2003/04/emma" version="1.0">
              <emma:interpretation id="{C110C3CF-BB57-D540-8D46-14CC7184A5E8}" emma:medium="tactile" emma:mode="ink">
                <msink:context xmlns:msink="http://schemas.microsoft.com/ink/2010/main" type="inkWord" rotatedBoundingBox="5318,5300 6464,5300 6464,6446 5318,6446"/>
              </emma:interpretation>
            </emma:emma>
          </inkml:annotationXML>
          <inkml:trace contextRef="#ctx0" brushRef="#br0">2887 4707 8355,'0'-11'21,"0"0"1,0-1 0,0 1 0,0 0 0,0 0 0,0-1 143,0 1 1,0 0 0,-1 0 0,-3 0 0,-3-1-1,-3 1 1,-2 1 0,1 1 0,0 3 0,0 1-136,-1 3-6,1-5 0,-1 6 0,-2-3 0,-2 3 0,-2 2 0,-2 3 0,0 2 5,2 1 1,-4 6 0,4 0-1,-5 3 17,-3 4 1,2 1 0,-2 3 0,2 1 39,2 1 1,-1 5 0,1-1 0,-1 3 11,1 0 1,-1 5 0,1 1-1,-1-1-41,1 1 0,3 3 1,2 0-1,-1 0-13,1-1 0,3-1 1,-1-4-1,4 1-3,3-5 1,0 1 0,4-6 0,1 0-31,2 1 1,1-6 0,0-4-1,1-1 18,3 1 0,-1-6 0,5 1 0,4-4-12,1-1 1,2-3-1,-2-1 1,1-3-8,1-1 1,3 0 0,-3 0 0,0 0-11,1 0 1,-2-1 0,5-3 0,0-2-11,-2 0 0,4-4 0,-3 4 1,1-2-39,-1 1 0,0 0 0,2-1 0,-2 0-10,2-1 0,-2 3 1,-1 0-1,1 0-165,-1-1 1,-3 4 0,2-4-1,-1 1-231,0 0 0,0 3 1,-4 0-1,-1 0-142,-2-1 1,6 3-1,-3-3 1,1 3 356,1 1 0,-2-5 0,0-1 0</inkml:trace>
          <inkml:trace contextRef="#ctx0" brushRef="#br0" timeOffset="834">3258 4966 8355,'-21'-5'197,"2"-3"0,4 2-226,7-2 0,1 6-2771,7-2 2760,2 3 1,10 1 0,-1 0 0</inkml:trace>
          <inkml:trace contextRef="#ctx0" brushRef="#br0" timeOffset="613">3280 5269 8243,'-6'-5'853,"1"4"1,5-3-739,0 8 1,-1 2 0,-2 6 2,-1 3 0,-3-2 0,2 3 0,0-1-16,0 0 1,-4 5-1,3-3 1,-1 2-25,-1 0 0,2-2 0,-2 3 0,5-2-32,1-2 0,-1 3 1,-1-4-1,1-2-43,2 0 0,1-2 0,0 0 0,0 1 35,0-1 0,0-4 0,1 1 0,2 1 13,1 1 1,4-3-69,0 1 1,-2-6-1,2 2 1,0-3-292,2-1 0,-2 0 0,-1 0-422,2 0 0,1 0-71,1 0 1,0-5 158,1-2 263,-6-3 0,4-2 0,-4 1 0</inkml:trace>
        </inkml:traceGroup>
      </inkml:traceGroup>
    </inkml:traceGroup>
  </inkml:traceGroup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1:11.646"/>
    </inkml:context>
    <inkml:brush xml:id="br0">
      <inkml:brushProperty name="width" value="0.09071" units="cm"/>
      <inkml:brushProperty name="height" value="0.09071" units="cm"/>
      <inkml:brushProperty name="color" value="#0CAC38"/>
    </inkml:brush>
  </inkml:definitions>
  <inkml:traceGroup>
    <inkml:annotationXML>
      <emma:emma xmlns:emma="http://www.w3.org/2003/04/emma" version="1.0">
        <emma:interpretation id="{CA5AB62D-FE96-ED43-8CC0-02BD04904DE8}" emma:medium="tactile" emma:mode="ink">
          <msink:context xmlns:msink="http://schemas.microsoft.com/ink/2010/main" type="writingRegion" rotatedBoundingBox="8126,14377 24753,13953 24872,18610 8245,19034"/>
        </emma:interpretation>
      </emma:emma>
    </inkml:annotationXML>
    <inkml:traceGroup>
      <inkml:annotationXML>
        <emma:emma xmlns:emma="http://www.w3.org/2003/04/emma" version="1.0">
          <emma:interpretation id="{DF18D9EB-40D1-0A4B-B561-4F2E90634620}" emma:medium="tactile" emma:mode="ink">
            <msink:context xmlns:msink="http://schemas.microsoft.com/ink/2010/main" type="paragraph" rotatedBoundingBox="8126,14377 24753,13953 24823,16683 8196,1710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7DD31A3-0CA7-C64B-9F9E-4DF322B48B39}" emma:medium="tactile" emma:mode="ink">
              <msink:context xmlns:msink="http://schemas.microsoft.com/ink/2010/main" type="line" rotatedBoundingBox="8126,14377 24753,13953 24823,16683 8196,17108"/>
            </emma:interpretation>
          </emma:emma>
        </inkml:annotationXML>
        <inkml:traceGroup>
          <inkml:annotationXML>
            <emma:emma xmlns:emma="http://www.w3.org/2003/04/emma" version="1.0">
              <emma:interpretation id="{E0180A0B-11C1-564A-BFB7-5EB82C50F2FF}" emma:medium="tactile" emma:mode="ink">
                <msink:context xmlns:msink="http://schemas.microsoft.com/ink/2010/main" type="inkWord" rotatedBoundingBox="8142,15004 9894,14959 9929,16312 8176,16357"/>
              </emma:interpretation>
            </emma:emma>
          </inkml:annotationXML>
          <inkml:trace contextRef="#ctx0" brushRef="#br0">6527 14234 8355,'5'-16'-257,"-4"0"381,3-3 1,-4 17-1,-4 10 1,-4 9-1,-6 6 1,-5 6-1,-2 4 1,-3 1-1,-1 3 1,-1 0-1,2-1 318,4-1 0,-1-1 0,4-2 0,-2 0 0,1-2 1,1 1-1,0 1 0,-3 2-149,-2 0 1,-4-1 0,-1 1 0,-2 0-239,-2 0 0,-2-1 0,0 0 0,-1-3 19,0-4 1,2-2 0,0-3-1,3-2-2,-3-5 1,1-1 0,0-2 0,1 0-82,-1 1 1,-2-1 0,0 0-1,-1-1-25,0-2 1,0 0 0,-1-4-1,1 0-6,0 1 1,-2-4 0,6 3-1,-2-3 22,3-1 0,-3 0 0,6 0 0,2-1 1,4-3 1,-1 2 0,2-6 0,-1-1 10,2-1 1,2-1 0,4 0 0,1 0 6,0-1 1,0-3 0,-1-1 0,2 0-23,3 0 1,1 0-1,3 1 1,-1-3 5,2 1 0,1-3 0,1 3 0,0 1-25,0 0 0,1-4 0,1 3 0,3-2-5,2 0 1,0 0 0,4-2 0,1 1 3,-1 1 0,0 1 0,2-5 0,2 2-6,3 2 0,0-1 62,0 5 1,0-2 0,1 3 0,-4 3 0,-2 0-1,1 2 77,1-1 0,0 4 0,-4-1 0,1 2-51,-1 3 0,0-1 0,0 1 0,0-2 20,1 2 1,-1 0 0,1 4 0,2 0 32,1 2 1,0 3-1,-2-2 1,0 2-12,2 1 0,2 2 0,-4 2 0,3-1-10,2 0 1,-1 0-1,3 2 1,-1 1 15,1 1 0,0 1 0,0-1 0,-2 2-20,-2 1 0,4 3 1,-3-2-28,1 2 1,-1 1-1,-3 1 1,1 1-1,0 0 28,1 3 0,-3-1 1,2-2-1,-3 1 4,-1 1 0,4 0 0,0-3 0,-1-1 0,-2 0 0,0 1 0,0 1 0,2 1-43,1 1 0,0 0 0,-4-3 1,0-1-3,1 0 1,3 1-1,0-2 1,-2-1 6,0-1 0,-2-2 1,1 3-1,2-2 7,1-2 1,1-1 0,-2-4-47,1 0 1,1 1 0,-2-2 0,1-2 0,-1-1 3,-2-2 1,3 2 0,0-3 0,-1-2-13,-2 0 0,3-2 0,0 0 0,0 0 6,2 0 1,-5 0 0,4 0 0,-1 0 0,0 0 0,4-4 0,-4-1 0,0 0-1,1 0 1,-3-4 0,2 3 0,-2-2 1,2 1 1,-2-1-1,2-3 1,-3 0-7,0 0 1,-1-1 0,0 1-1,0-1-27,0-3 1,1 1 0,-1-3 0,-1-1-35,-3 1 0,3-1 0,-2-2 0,1 1 28,-2-1 0,3 3 1,-4-2-1,2-1-7,-1-1 1,-3 2 0,2 1 0,-1-1 18,-2 1 0,2-2 1,-1 4-1,-2-1 25,-1-3 1,-1 2 0,0 1 0,0-1-7,0 1 1,0 2 0,0-3 0,0 2 29,0 2 1,-1-2 0,-1 0 0,-2 0-14,1 0 0,-2-3 0,0 3 0,0-1 1,0 1 0,0 0 0,3 2 1,-3-1 14,-1 1 1,2-2-1,-2 1 1,-1 2-9,1 0 1,2 1 0,-3-2-13,-2-1 1,3 2-1,0 3 1,-1-2 0,1-1-6,-3 1 1,3 2 0,0 1 0,0 2-73,-1-2 1,4 3 0,-3-2 0,-1 1-208,1 1 1,2 1 0,-2 3-1044,1-1 1,-4 1 464,2-1 1,-3 6 0,-1 6-1,-1 4-1497,1 1 1939,-5 6 1,-2-2-1,-4 4 1</inkml:trace>
        </inkml:traceGroup>
        <inkml:traceGroup>
          <inkml:annotationXML>
            <emma:emma xmlns:emma="http://www.w3.org/2003/04/emma" version="1.0">
              <emma:interpretation id="{CA4036DE-6071-BB42-8D84-A7AD53941B6E}" emma:medium="tactile" emma:mode="ink">
                <msink:context xmlns:msink="http://schemas.microsoft.com/ink/2010/main" type="inkWord" rotatedBoundingBox="10466,14317 13522,14239 13591,16970 10536,17048"/>
              </emma:interpretation>
            </emma:emma>
          </inkml:annotationXML>
          <inkml:trace contextRef="#ctx0" brushRef="#br0" timeOffset="886">7370 15201 8355,'0'-12'859,"0"1"-650,0 5 1,5 1 0,2 5-121,3 0 0,3-4 0,2-1 1,2 0 56,1 0 0,3-4 0,-2 2 0,2-3 0,1-1 0,1 1 0,-1 1 0,1 1-12,-1 0 0,1 1 1,-2 1-1,-1 1-450,-1 3 0,-6-3 0,4 1 0,-3 2 74,1 0 0,0 2 1,-3 2-1204,-1 1 1,0 0 1120,0 4 1,1 1 0,-1 3 0</inkml:trace>
          <inkml:trace contextRef="#ctx0" brushRef="#br0" timeOffset="2047">8100 15178 8112,'11'-6'-277,"0"-5"1,4-1 0,2-3 503,0 3 1,2-4 0,3-3 0,2-2-122,2-2 1,4-4 0,6-3 0,2-4 132,-2-3 0,4-3 0,1-5 0,4-1-70,4-3 0,-3 3 0,3-4 0,-3 1-9,-1 0 0,-5-4 1,-1-1-1,-3-2-283,-3 0 1,2-7 0,-8 7 0,-4-1 86,-3-1 0,-3 2 1,-6 0-1,0 2 0,0 3 1,-1 5-1,-2 1-152,-5 3-61,-1 4 0,-2 1 0,-2 5 0,-1 4 128,-5 0 1,-7 6 0,-2 4 0,-2 2 214,0 2 0,1 7 0,-4 3 0,2 3-3,2 1 1,-1 2-1,-4 5 1,1 6 139,0 7 0,0 2 0,2 9 1,3 4-19,1 5 0,-3 8 0,4 6 0,1 3-7,2 3 1,0 14 0,1 1-1,0 5 28,0 3 1,5-3 0,1 3 0,1-6-111,0-6 0,0 0 0,6-8 1,1-1-22,5-2 1,6-7 0,2-5 0,1-3-28,3-4 0,1-3 0,3-7 0,1-3-32,1-5 0,2 1 0,-2-9 0,3-3-18,-1-3 1,5-4-1,-3-5 1,2-1-42,2-3 0,0-3 0,-1-8 0,0-4-113,-3-2 0,-1-3 1,-4-1-1,-1-2-22,-2-2 1,-1-1 0,-6-3-1,-1 2-53,-2 1 0,-2 2 0,-1-2 1,-3 3 16,-1 4 1,-1 5-1,-4 3 488,0 3-197,0 6 1,-4 7 0,-1 10 0,0 8 0,0 4 12,3 4 0,0 0 1,2-2-1,2 1 162,1-1 0,7-2 1,7-3-1,0-3-178,3-1 1,5-1 0,2-3 0,2-2-72,2-3 0,3-2 1,2-5-1,3-1-87,1-3 0,-4-2 0,2-5 0,-3-2-45,-2-2 1,-4 1 0,-3-4 0,-3-2 1,-5-1 1,-3-3 0,-7-1 0,-3-1-46,0 1 0,-4-3 0,2 2 0,-5 1 55,-1 1 0,-5 2 0,3-1 0,-1 2 219,-3 2 1,4 3 0,0 6 0,1 1 255,1 2-443,-1 4 1,4 3 0,0 9 101,0 5 1,1 7-1,2 8 1,2 2 30,1 4 1,5 5 0,4-1 0,0 1-51,1 2 1,-2 2 0,3 2 0,1 3 16,-1 3 1,-2 4-1,3 4 1,-2 3 65,-2-1 0,-3 7 1,-2-3-1,-3 1-79,-1 3 1,-1-4 0,-4-1-1,0 1 5,0 1 0,-5 0 0,-3-11 1,-2-6 5,-1-6 0,-4-6 0,-1-5 0,-2-3 28,-2-4 1,-1-7 0,-3-4-1,0-4-1,-3-4 1,0-2 0,2-5 0,-3 0 7,0 0 1,3-5 0,0-2 0,4-4-36,2-4 0,5-3 0,-1-4 1,3-1-46,0 1 1,2-1 0,3 0 0,3-4-2,3-2 0,2-4 0,3-1 1,5 1-20,4-1 1,5 0 0,4-1 0,1 0-80,-1 2 1,4-2 0,2 8 0,-1 3 65,1 0 0,2 6 1,-3 3-1,2 3 5,2 1 1,-2 3 0,1 2-1,1 0-5,2-1 0,0 5 0,1-2 0,-2 3-13,-2 1 0,2 0 1,-6 0-1,-1 0-601,-2 0 1,-1 5-1,-4 2 1,-4 5-3082,-5 3 3001,-4 2 0,-10 16 0,-1 1 1</inkml:trace>
        </inkml:traceGroup>
        <inkml:traceGroup>
          <inkml:annotationXML>
            <emma:emma xmlns:emma="http://www.w3.org/2003/04/emma" version="1.0">
              <emma:interpretation id="{B9C1707B-2109-DD48-9E99-64F18A84BB66}" emma:medium="tactile" emma:mode="ink">
                <msink:context xmlns:msink="http://schemas.microsoft.com/ink/2010/main" type="inkWord" rotatedBoundingBox="15226,15169 18461,15086 18505,16842 15271,16925"/>
              </emma:interpretation>
            </emma:emma>
          </inkml:annotationXML>
          <inkml:trace contextRef="#ctx0" brushRef="#br0" timeOffset="3766">12088 14403 8382,'0'-11'608,"0"4"1,5 7 0,3 8-1,1 2-397,-2 1 0,3 5 0,-2 3 0,0 2-110,0 2 0,2 3 0,-4 1 0,2 2 35,-1 2 0,1-2 0,2 1 1,-2 0-97,0-1 1,-2 2 0,3-4-1,-2 1 9,2-1 0,0 0 1,-1-5-1,-1-1-181,-2-2 0,2 1 0,-3-5 61,-2-1 494,0-7-192,-2-2 1,0-6 0,0-3-244,0-3 1,0-7 0,-2-1 0,0 0-26,-2-1 1,0-2 0,4-4 0,0-1-10,0 1 0,0-2 1,0-1-1,0-2-326,0-2 1,5 3 0,3-4 0,1 0 253,-2 1 1,3 2 0,-2 5-1,0 2 123,0 2 0,1 4 0,-4-1 0,1 3 8,3 0 1,-3 5-1,1 1 59,2 1 0,-3 0 0,2 2 1,0-1-14,2 2 1,2 2 0,-1 4-1,0 4 31,0 6 0,1 0 0,-1 5 1,0 0-41,0 3 0,1 0 0,-2 1 0,-2-1 100,0 1 1,-2-1-1,3 1-52,-2-1 1,0 0 0,1 1 0,-1-2-1,-3-1-39,-1-1 0,2-4 1,-1 2-1,-1 0-91,2-4 1,-3 0 0,1-2-30,-1 0 395,-2-5-200,0-1 1,0-6-1,0-3-173,0-3 0,-2-7 0,0-1-67,-2 2 0,0-5 0,4 1 0,0-2 1,0 0-58,0-1 1,2-1-1,1-3 1,5-1-252,2-1 0,-3 0 0,1 5 0,1 2 275,1 4 0,-3 2 1,-1 2 443,-1 0 0,0 1-182,-1 2 1,-1 3 0,4 5-88,2 0 0,-3 0 1,2 0-1,0 0 37,2 0 0,2 4 1,0 1-1,2 1 34,1 3 1,0 2 0,-4 3-1,0 2 23,0 2 0,1 1 1,-2 2-1,-2-1-17,0-2 0,-2 0 1,3 2-1,-2-3 31,2 0 0,-3 3 0,2-3 1,-1 1-67,0-3 1,3 1 0,-4 0-1,1 0-42,1 0 1,-5-1-1,5-3 1,-1-1-24,0 0 0,-1-1 0,-4-1-189,2-2-58,5 1-1210,-8-2 719,4-1 0,-5-4 0,1 2-153,3 1 1,-3 4-1734,3 0 2460,2 2 0,6 1 0,5 0 0</inkml:trace>
          <inkml:trace contextRef="#ctx0" brushRef="#br0" timeOffset="4425">13616 14785 8255,'14'-15'0,"-1"-1"-13,-3-2 1,-5-1-1,1-2 1,-1 1-1,-3 2 297,0-2 1,-2-2-1,0 0 1,0 1-70,0 2 1,-4-1 0,-1 5 0,-1 1-55,-3 2 0,-2 2 0,-3 1 1,-1 3-91,1 1 0,-3 1 0,-2 5 0,-1 3 18,1 4 1,-2 2 0,2 2 48,-2 3 1,-1 2 0,0 6 0,2 1 0,3 1 40,1 1 0,1 5 1,4-1-1,-1 1 1,1-1 1,5 3-1,2-3 1,3 1-108,1-1 0,0 1 0,0-5 0,0-1-83,0-1 1,5-2 0,2 0 0,3-4 32,2-3 0,0-4 0,2-2 0,1-3-11,-2-1 1,5-1 0,1-4-1,2-1-30,1-3 0,1-3 1,-1-7-1,-1-2-125,-2-2 0,1 0 0,-5-5 0,-1-1 41,-2-2 0,-2 2 1,-1-3-1,-3 0 18,-1-3 0,0-2 0,-2 0 1,1 1-169,-2-1 1,3-2-1,0 5 1,0 0 159,0 3 1,0 2-1,-2 3 1,0 2 473,0 4 1,-1 3 364,2 1-614,-3 4 1,4 7 0,-5 9-1,0 5-22,0 4 1,4 6 0,0 4 0,-2 3 61,0 0 0,1 0 1,2 3-1,0-2-27,0-2 1,4 2 0,-3-6 0,2-1-74,-1-1 1,1-2-1,3-1 1,-1-1-247,-3-1 0,3-5 0,-2 1 0,2-4-139,1-4 0,-3 2 0,-1-4-663,2 1 1,1-2-1,1 2 149,0-1 0,-3-1 0,-2-5 0,0-3 415,0-3 1,-3-8 0,2-3 0</inkml:trace>
          <inkml:trace contextRef="#ctx0" brushRef="#br0" timeOffset="4985">14032 14571 8367,'6'-5'1934,"-2"-2"-1694,-3 2 1,-1 1-1,0 9 1,0 5 146,0 4 1,2 6 0,0-1 0,3 3-132,1 4 1,-2-2 0,4 3 0,-1 0-173,-1-1 1,3 1 0,-4-2-62,1 2 1,-2-1-1,2-5 1,0-1 0,-1-3 47,0 0 0,3-2 0,-4-4 0,-1-1-475,2-3 467,-3 3 0,3-10 11,-5 0 0,0-5 0,0-6 0,0-1-104,0-3 1,0 1-1,0-6 1,1-3 8,3-2 0,-2-1 0,6 3 0,-1-4-175,-1-3 0,6 2 0,-2-2 1,3 0-237,1 1 0,0 2 0,0 4 388,1 1 0,-4 4 0,-4 3 0,2 4-57,1 3 0,-3 0 289,1 4 0,-4 0 0,3 5 0,1 3-57,-2 4 1,4 2 0,-3 1 0,2 0 54,-1 0 0,2 6 0,-4 1 0,1 2-81,1-1 0,-6 2 1,3-2-45,0 2 0,-3 2 1,1-2-1,0-1 1,-1-3-1,2 1 0,-1-2 43,-2 0 1,0-1-140,3-3 1,-3-1 0,3 0 0,-3 0-212,-1 0 1,4-3 0,0-1-134,-2 2 0,3-3-1695,-1 2 1,1-6 1138,-2 2 1,0-3 571,4-1 0,1-5 0,3-1 0</inkml:trace>
          <inkml:trace contextRef="#ctx0" brushRef="#br0" timeOffset="5686">14717 14549 8355,'7'0'621,"-2"2"0,-5 5 1,0 5-1,0 4-39,0 4 0,0 2 1,1-1-1,3-1-314,3-2 0,3 1 0,3 4 0,0-2-154,2-2 1,5 1 0,-1-5 0,1-2-49,-1 0 0,2-3 1,-4-3-1,2-3-98,0-3 1,0-1-1,4 0 1,2 0-108,1 0 0,1-5 0,-5-3 0,-1-5 73,-2-2 0,1-1 0,-5 1 0,-2-4-69,-5-2 0,-1-2 0,-5 1 0,2 0-75,-2-1 1,0 1 0,-4-1-1,-1 2 198,-5 2 0,2-1 0,0 5 0,-1 1 399,1 2 1,2 6-356,-3 2 1,3 3-1,-2 2 1,1 3 38,2 3 0,-2 8 0,2 4 0,0 3 68,2 5 1,1 1 0,1 7 0,2 1 8,0 2 0,6 4 0,-1-2-64,2 0 0,1 4 0,0-3 0,0 3 0,-1 1 30,-2 0 0,2 5 1,-3 2-1,3 2-34,1-2 0,-3 3 0,-2-4 0,0 1-61,1-4 1,-5 6 0,2-2 0,-3-1-38,-1 1 1,-5-2-1,-2 2 1,-3-3 11,-2-3 1,0-7-1,-2-4 1,-1-7 5,2-4 0,-5-4 0,-1-9 0,-2-1 36,-1-2 1,-1-3 0,1-5 0,-1-2-46,1-1 1,-4-4-1,1-4 1,2 0 9,3 0 0,3-6 0,-2-1 0,4-3-25,2-2 1,0-4-1,0-3 1,5-3-172,1-1 0,4-3 0,3-2 1,0-1 77,0-2 1,5 3 0,2 2 0,3 3 67,1 4 0,4-1 1,1 6-1,1 2 27,-1 4 1,4 4-1,-1-3 1,2 2-65,1 2 1,5 2-1,-1 0 1,0 1-9,1 0 0,-3 1 0,4 1 1,-2 3-429,0 1 0,-1-3 0,-5 5 1,-3 0-804,0 2 0,1 1 505,-3 0 0,0 5 0,-3 1 1</inkml:trace>
        </inkml:traceGroup>
        <inkml:traceGroup>
          <inkml:annotationXML>
            <emma:emma xmlns:emma="http://www.w3.org/2003/04/emma" version="1.0">
              <emma:interpretation id="{54494ED9-641D-E245-B677-1E5B413F009C}" emma:medium="tactile" emma:mode="ink">
                <msink:context xmlns:msink="http://schemas.microsoft.com/ink/2010/main" type="inkWord" rotatedBoundingBox="19704,14489 24763,14360 24803,15906 19744,16035"/>
              </emma:interpretation>
            </emma:emma>
          </inkml:annotationXML>
          <inkml:trace contextRef="#ctx0" brushRef="#br0" timeOffset="6945">16605 14493 8391,'-6'-18'0,"2"3"576,3 3 1,-1 4-1,0 1-364,-2-2 0,2 10 0,4 7 0,3 8 0,0 7 0,1 3 0,-1 5-29,0 5 1,3 4-1,-3 5 1,0 0 0,1 0-1,0-1 1,3-2 0,1-2-1,1-1 1,1-3-25,-1-1 1,3-3-443,-3-2 1,6-2 0,-7-6-1,0-1 1,-1-2 0,-2-4-1,0-2 130,-4-2 1,0-5 151,1-2 1,-8-12 0,1-4 0,-3-3 0,-1-1 0,0-4 0,-1 1 0,1-4 0,2-3 0,3-4 0,1-2 0,1-2 0,0 0 206,0 1 0,0-6 0,0-1 0,1 0-94,3 3 0,-3 2 0,4 2 0,-1 2 0,-1 2-77,0 2 0,3-3 0,2 4 29,2 1 1,1 1-1,0 2 1,0-1-29,1 1 1,0 3-1,2 1 1,1 2 21,-1 2 0,-2 6 0,-1 2 0,0 1-33,1 2 1,-1-2 0,0 1-52,0 2 1,1 6 0,-1 3 0,0 2-76,0-2 0,1 3 0,-2-2 0,-2 2-386,0 1 0,-2 0 1,3 2-1,-3 0-36,-1 2 0,0 2 0,-2-4 0,0 4-1677,0 0 1900,-2 2 0,-1 3 0,0 1 0</inkml:trace>
          <inkml:trace contextRef="#ctx0" brushRef="#br0" timeOffset="7438">17088 14819 7835,'7'-4'0,"1"0"0,1 2 168,1 0 1,1 2 0,1 0 0,2 0 54,1 0 1,5-3-1,-1-2 1,2-2 81,2-1 0,-1-2 0,2-2 0,1 0-258,1-3 1,4 2 0,-4-3 0,0 1-47,2 0 1,-5-1 0,4 1 0,-5-2 104,-3-1 0,-3 1 0,-5 2 0,1-3-207,-1 1 0,-5-3 0,-1 3 0,-1 1-51,0 0 0,-2 1 0,-4 4 0,-3 0 184,-2-1 0,-4 2 1,-5 3-1,-2 2 1,-2 1-1,0 0 150,2 2 0,-4 6-126,4 3 1,-2 3 0,0 3 0,2 0 67,2 2 0,-3 5 1,4 0-1,0 4 13,-1 2 0,5 4 0,-2-4 0,6 1-11,2 0 0,1 1 0,4 3-35,0-1 0,0-5 0,1 1 1,3-2-1,2-3 17,1-2 1,6 2 0,-1-4 0,1 1-92,4-3 0,-5-3 0,3-1 1,-1 1-50,1-1 1,1-5 0,4-2 0,-1-3-149,1-1 1,1 0-1,1-1 1,1-2-344,-1 0 0,1-6 0,-2 1 1,-1-2-320,-1-1 1,-4 0 0,2 0 288,-1-1 1,-1-4-1,-3-1 1</inkml:trace>
          <inkml:trace contextRef="#ctx0" brushRef="#br0" timeOffset="7841">18009 13718 8355,'0'-18'143,"0"2"286,0 5 0,0 7 0,0 6-230,0 8 0,2 10 0,0 3 0,2 6 109,-2 3 0,-1 7 1,-1 3-1,2 4-103,1 3 1,-1 5 0,1-1-1,0 6-52,1 5 0,-3 2 1,3 0-1,-2-2-59,2-4 1,-3 1-1,4-1 1,-1-3-83,0-3 1,3-2 0,-2-4-1,0-3-34,0-2 1,0 2-1,-2-7 1,0-3 27,0-4 1,-1 0 0,1-5-1,1-1-104,-2-1 1,-1-7 0,-1-2 0,0-2-1158,0-2 0,4-3-128,0-1 0,5-1 828,-2 2 1,3-3-1,1-5 1</inkml:trace>
          <inkml:trace contextRef="#ctx0" brushRef="#br0" timeOffset="8428">18784 14706 8376,'2'-32'0,"0"-4"155,2-3 1,0 1 54,-4 8 0,0 3 0,-2 5 1,-1-1-28,-5 1 1,-2 0 0,-2 2 0,-2 3 106,-1 1 0,-4 4 0,3 6 0,-1 1-145,-3 3 1,-2 9-1,0 7 1,-1 5 21,1 4 1,1 9-1,1 0 1,2 5-17,2 3 0,2 0 0,6 3 1,1-2-67,2 1 1,2-3 0,3 0-1,1-3-74,3-2 0,2-2 0,5-8 0,0 0-6,1-3 1,3-6 0,0-1 0,-2-4 14,0-3 1,-2-4-1,1 0 1,2-3-34,1-3 0,5-5 1,-2-7-1,0-2-24,1-1 0,-5-3 0,1 1 0,-4-4-46,-3-2 1,2-4-1,-4 3 1,0-1-39,-2 1 1,-3-5 0,-1 4 0,0-2 56,0 0 1,0 5-1,0-1 1,0 3 114,0 4 1,0 3 162,0 5-29,0 5 0,-4 7 1,1 10-1,0 7-75,2 3 1,1 1 0,0 2-1,1 1-28,3 1 0,-2 1 0,6-5 0,0 0 0,2 2-74,2 2 1,-1-6 0,1 3-1,2-3 1,1-1 2,-1-1 1,2-4 0,-1 1-1,0-4 1,0-2 0,0-3-1,-1 0 1,-2-1-1607,-1 0-1042,1-1 1,-2-5 685,-3-3 1951,-2-2 0,0-15 0,1-3 0</inkml:trace>
          <inkml:trace contextRef="#ctx0" brushRef="#br0" timeOffset="9048">18953 14425 8530,'5'-22'0,"1"1"0,2 3 401,-1 7 1,-3 1 0,3 6 0,2 0 0,1 1 0,1-1 0,4-4 1,2 3-1,0 1 15,3-1 0,1-3 0,2 4 0,-1 2-353,1 1 0,-1 1 0,2 0 0,0 0-52,-2 0 0,3 1 0,-6 1 1,1 2-197,-2-1 0,2-2 0,-5-1 0,-1 0-360,-1 0 0,-1 4 0,2-1 1,1 0-43,-1-2 0,-2-1 0,1 0 0,0 0 48,2 0 1,0 0 0,-4 0 0,1 1 65,-1 3 0,-4-3 462,1 3 0,-1 2 0,5 0 1</inkml:trace>
          <inkml:trace contextRef="#ctx0" brushRef="#br0" timeOffset="8773">19268 13819 8419,'7'-28'0,"-1"1"346,-1 2 0,0 4 1,-2 9 4,1 1 0,-1 7 0,-3 7-28,0 7 1,-3 12 0,-2 2 0,0 3 32,0 5 1,-3 9 0,4 5 0,1 4-159,-2 4 1,3 2 0,-1 3-1,1 0-131,2 0 0,0-1 0,0-4 0,0-1 5,0-4 1,4-3 0,1-1 0,0-2-70,0-1 1,-1 0 0,-4-3 0,0-1-79,0 1 1,0-3-1,0-4 1,0-4-27,0 0 1,0-3-1,0-7 1,0-3-1953,0-2-498,0-7 1782,0-1 1,-4-10 0,-1-4 453,-1-4 1,-7-10-1,-4-6 1</inkml:trace>
          <inkml:trace contextRef="#ctx0" brushRef="#br0" timeOffset="9326">19796 14425 8355,'7'7'82,"1"-4"0,-6 4 0,2 0 0,-3 3 185,-1 1 0,0 2 0,0 2 1,0 2 55,0 1 1,0 3 0,0-2 0,0 1-134,0-2 0,1 2 0,2-3-200,1 0 0,-1-2 0,-1 2 0,0 0 0,2-4-398,-2 0 0,1-2-1745,1 0 1437,-3 1 0,-1-6 0,-6-1 0</inkml:trace>
          <inkml:trace contextRef="#ctx0" brushRef="#br0" timeOffset="9504">19796 14088 8489,'11'-31'0,"0"-1"203,0 0 0,-4 5 0,-2 8 0,0 6-312,2 4 1,-1-1-256,2 2 0,-2 2 0,3 0 16,-2 1 1,-4 6 0,0 8 43,-1 5 0,3 3 0,1 5 0</inkml:trace>
          <inkml:trace contextRef="#ctx0" brushRef="#br0" timeOffset="10024">20357 14515 8355,'10'-16'0,"-2"-1"74,-4-1-186,-3 2 277,-1 5 1,0 3 0,-1 2 0,-3 1 0,-4 2 107,-2 2 1,-2 6 0,-3 3 0,-3 3 93,1 4 0,-3 4 0,5 7 1,1 2-229,2 1 1,4 7-1,2-2 1,1 1-129,3 0 1,0-5 0,4 0 0,1 0 0,5-1 1,2-2 0,2-6 0,2-2 13,1-4 0,5-4 0,-3-2 0,2-3-4,0-1 0,0-1 1,3-5-1,1-3-48,-1-4 0,0-7 0,0-3 0,-2-3-173,-2-2 0,-4-1 0,0-1 113,-5-1 0,-1-5 1,-4 2-1,0-1 1,0 2-12,-1 0 0,1-2 1,-5 4-1,-3 1 66,-3 1 0,-5 2 0,-1 1 0,-4 2 13,0 4 0,3 2 0,-1 2 1,3 1-3,0 3 1,1 2 0,0 5 0,0 1 0,1 3 0,2 3 0,5 3 0,1 1 0,2 1 0,0-1-1212,0 0 0,5 0 0,2 1 1</inkml:trace>
          <inkml:trace contextRef="#ctx0" brushRef="#br0" timeOffset="10474">20694 14437 8355,'12'-2'129,"-1"-1"0,-4 1 84,1-1 0,-6 3 0,2 3 0,-3 6 1,-1 5-1,0 5 114,0 2 1,0 1-1,0 2 1,0 1-65,0 1 0,0 0 1,0-3-1,0-1-139,0 1 0,0 2 1,0-2-1,0-3-209,0-2 0,0 1 254,0-4-71,0-5 0,0-7 0,0-6 0,0-5-228,0-2 1,2-6-1,0-3 1,3-2 71,1-2 0,2 1 1,3 0-1,0-1-100,1 1 1,3-5 0,1 1 0,1 1-13,3 1 0,-2 2 1,0 1-1,1 2 185,-1 4 1,-2 3 0,-5 2 0,0 2 163,1 4 1,-1 3-114,0 1 0,-4 5 1,0 4-1,-2 3 159,-3 3 1,-1 5-1,-1-1 1,0 2-23,0 2 1,0-1 0,0 1 0,0 0-136,0 4 1,0-4 0,0 4 0,0-5 1,0-3 1,0 1 0,0-4 0,0 0-120,0 0 1,2-1 0,0-3-399,2-1 0,1-1 0,-3-1-1323,2-2 0,1-3 472,-1 3 0,-2-4 1125,6 1 0,-1-8 0,5-2 0</inkml:trace>
          <inkml:trace contextRef="#ctx0" brushRef="#br0" timeOffset="10870">21492 14414 8355,'0'-17'-102,"0"0"-22,0 6 1,-5 4-1,-4 0 382,-4 2 0,-6 3 0,-7 6 0,-4 3 124,-3 3 1,0 3 0,-1 0-1,1 4 190,3 0 0,3 2 0,6 3 0,3 0-400,7-4 0,1 3 0,6-2 1,3 1-178,4-1 0,3 2 0,8-2 1,3 1-48,5-1 1,8 0 0,0-2 0,3-1-138,1 0 1,-1 3-1,1-4 1,0-1-10,-1-2 0,0-2 0,-3-1 0,-4-2 170,-2 2 1,-2-3-1,-1 1 1,-3-1 100,-7 0 0,-1-2 106,-6 3 1,-3-1-1,-8 3 1,-8-3 159,-5-1 1,-3-1 0,-1-3 0,0 2-202,-3 1 1,1-1-1,4-3 1,-1 0-108,1 0 1,0 4-1,2 0 1,2 0-298,-2 1 1,-1-3-1,-2 6 1,2 0-690,2 2 1,-2 3-1,2 1-241,-2 1 0,-6 5 0,-2-3 0</inkml:trace>
        </inkml:traceGroup>
      </inkml:traceGroup>
    </inkml:traceGroup>
    <inkml:traceGroup>
      <inkml:annotationXML>
        <emma:emma xmlns:emma="http://www.w3.org/2003/04/emma" version="1.0">
          <emma:interpretation id="{D4EFBC07-2DAE-AB49-964E-BBED18893482}" emma:medium="tactile" emma:mode="ink">
            <msink:context xmlns:msink="http://schemas.microsoft.com/ink/2010/main" type="paragraph" rotatedBoundingBox="12422,17227 18243,17257 18235,18863 12414,1883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D68E478A-6BD6-F040-A9D8-CD8B44728434}" emma:medium="tactile" emma:mode="ink">
              <msink:context xmlns:msink="http://schemas.microsoft.com/ink/2010/main" type="line" rotatedBoundingBox="12422,17227 18243,17257 18235,18863 12414,18833"/>
            </emma:interpretation>
          </emma:emma>
        </inkml:annotationXML>
        <inkml:traceGroup>
          <inkml:annotationXML>
            <emma:emma xmlns:emma="http://www.w3.org/2003/04/emma" version="1.0">
              <emma:interpretation id="{9EE5F274-7A60-FA48-9FD9-06D5A4E2BE03}" emma:medium="tactile" emma:mode="ink">
                <msink:context xmlns:msink="http://schemas.microsoft.com/ink/2010/main" type="inkWord" rotatedBoundingBox="12421,17465 15848,17482 15841,18851 12414,18833"/>
              </emma:interpretation>
            </emma:emma>
          </inkml:annotationXML>
          <inkml:trace contextRef="#ctx0" brushRef="#br0" timeOffset="14203">9650 17021 8533,'-5'-22'0,"-1"4"0,-1 3 0,-1 2 0,-1 3 0,0 1 0,-3 3 0,1 0 0,-1 1 65,-3 0 0,1-2 1,-4 3-1,2 0 1,2 0-1,1 1 0,-1 0 1,-1 2-1,1 1 431,2 0-418,1 0 1,-1 5 0,1 2 0,0 3 0,0 3 0,-1 2 0,1 3 111,0 4 0,0 5 0,-1 3 0,1 3-102,0 0 1,5 2 0,2 1 0,3 1-96,1-5 1,0 1 0,1-7 0,3-3-12,3-3 0,3-1 0,3-6 1,2-3 52,3 0 0,0-5 1,1-2-1,-1-1-8,0-2 1,3-4 0,-2-1-1,1-1-107,-2-3 1,4-5-1,-5-1 1,1 0-64,-3-1 0,1 2 0,-1-3 0,-2-1 65,0 1 0,-3-1 0,-3-2 1,-2 3 59,0 1 1,-3-4-1,1 1 1,-1-1 9,-2 1 0,0-2 0,-2 2 0,0-1 64,-2 2 0,-3-2 0,2 3 0,0 1 32,0 0 1,1 1 0,3 4 0,-2 0 41,-1-1 0,1 1 1,3 0 52,0 0 1,0 3-109,0 1 0,1 4 0,3 1 33,3 4 1,-1 6 0,1 7 0,-2 3 123,-3 4 0,3 9 1,-1 2-1,0 2-109,1 0 0,-3 0 0,4 1 1,1 1-106,-1-5 1,0 2-1,3-5 1,-2-1-9,2-2 1,1 2 0,1-3 0,1-3-175,-1-2 0,0-6 0,2 1 0,-1-2-492,-1-2 0,3-4 0,-7 0-901,3-2 0,2-2-103,-1-3 1525,-5 0 0,4-10 0,-4-2 0</inkml:trace>
          <inkml:trace contextRef="#ctx0" brushRef="#br0" timeOffset="14979">9965 16942 8355,'-6'-11'758,"1"5"-382,5-4-86,0 8 0,-4 2 0,0 8 0,2 3 0,1 4 14,1 4 1,3 2 0,2 3-1,0 2-41,0 4 0,4 1 1,-3 0-1,2-1-170,-1 1 0,-1-3 0,3-1 0,-3 0-208,-1-1 1,3-1 0,-4-5 0,-1-3-45,2-1 1,-3-1-1,1-3 15,-1-1 218,-2-5 1,0-2 0,0-8 0,0-5-165,0-4 0,-4-4 0,0-4 0,2 0 35,0-3 0,2-2 0,0 1 1,0-2-88,0-2 0,0 0 0,0-2 0,2 2-1,1 2 0,4-3 1,4 4-1,-1 1 61,-3 1 0,3 3 0,-2 2 77,2 4 0,1 4 0,0 3 34,1 5 1,-5 1 0,1 4-1,-1 1 62,-1 5 1,4 7-1,-4 3 1,2 4 70,-1 0 0,-4 6 0,2 2 0,-1 1-70,-1-1 0,1 5 0,-4-4 0,1-1-52,3-1 1,-3-3 0,3-4 0,-3-1-17,-1-2 0,0-3 52,0-4-52,0-1 0,0-6 0,0-5 0,0-6-85,0-4 0,0-5 0,0-2 0,0 0-3,0-3 0,0-2 0,2-3 0,0-2-132,2 2 1,5-3 0,-2-2 0,2-1-41,-2 1 1,3-2 0,-2 6-1,2 2 155,1 4 1,-1 4 0,-1 5 136,-2 0 1,1 5 0,3 2-49,0 3 0,-3 1 0,-1 1 0,1 3 171,-2 3 0,4 4 1,-3 4-1,3 3 37,2-1 1,-5 4 0,1-1 0,0 4-26,2 2 1,-2 1 0,-1-5 0,1 0-58,-2 1 0,3-1 1,-4 1-1,0-2-164,0-2 1,2-3 0,-3-5-1,0 1-371,1-1 1,-3-1 0,5-2-1,-1-1-352,0-2 1,1-2 0,5-3 98,-1 0 1,4 0-1,1-1 1,0-3 400,1-3 1,3-8 0,-3-2 0</inkml:trace>
          <inkml:trace contextRef="#ctx0" brushRef="#br0" timeOffset="15392">11010 16908 8355,'0'-17'-702,"0"1"1,-1 4 822,-3 1 0,-2 5 0,-6 2 0,0 3 433,-3 1 1,1 5-1,-5 2 1,1 5-73,0 3 1,-3 2-1,4 7 1,-1 1-230,3 1 1,3 5 0,2-1 0,1 3 7,1 0 0,6-3 1,-2 0-1,3 0-285,1-1 1,1-2 0,3-4 0,3-2-47,3-2 0,2 1 1,-1-5-1,1-3 8,3-3 1,-1 0-1,5-6 1,0 0 3,-2-2 0,8-6 0,-3-2 0,2-3-8,0-2 0,-3-4 0,-1-3 0,-2-3 40,-2-4 0,-1 2 1,-5-2-1,-2 1-145,0-1 0,-6 1 1,2-5-1,-3 0 31,-1 1 1,0 2 0,0 4-1,-1 1 83,-3-1 0,-2 2 0,-5 2 1,0 4-7,0 3 0,-1 2 0,1 1 0,0 3-211,0 1 1,-1 1-522,1 4 1,1 1 219,3 3 0,2 2 0,6 6 0,3-2 440,3-3 1,3-2 0,1-5 0</inkml:trace>
          <inkml:trace contextRef="#ctx0" brushRef="#br0" timeOffset="15885">11268 16818 8082,'8'0'92,"-2"2"286,-1 1 1,-1 4 0,-4 5 0,0 3-82,0 4 1,0 2 0,0 2-1,0-1-99,0 0 0,3 6 1,1 2-1,-1 2-130,-2 2 0,-1 0 0,0-2-66,0-2 1,0 1-1,1-6 1,2-2 165,0-3 1,1-6-390,-4 0 1,0-7 274,0-7 1,0-9 0,1-7-1,2-2-65,1-2 1,3-5 0,-2-2 0,1-1-123,3 1 0,-3-4 0,2 2 0,1-1 43,1 0 1,1 1 0,0-2 0,0 2-84,1 2 0,-1 2 0,0 6 0,-1 4 233,-2 3 0,2 4 0,-3 2 67,3 1 1,-3 1-1,1 6 1,-1 3 96,0 6 0,3 1 1,-3 7-1,2 1 49,-2 1 1,3 0-1,-3-1 1,0-1-115,1 1 0,-1 1 1,4 1-1,1-2-120,-1-2 0,-1-3 1,-1 3-1,-2-1-63,2 1 1,-3-5-1,0 4 1,0-2-1,-1 0-603,0-2 1,3 0 0,-3-2 106,1 0 1,-2-3-1,3-2 1,2 0-137,1 1 1,3-5 0,0 2 0,4-3-57,0-1 1,2 0 711,3 0 0,6-10 0,0-2 0</inkml:trace>
          <inkml:trace contextRef="#ctx0" brushRef="#br0" timeOffset="16600">12178 16987 8141,'18'-23'0,"-3"1"-195,-3 0 0,-2-1 1,-1 1-1,-3-1 1,-1 1-1,-2 0 766,-2 4 0,-2-2 1,-3 5-1,-4 1-196,-2 2 0,-1 2 0,-1 1 0,-3 3-140,-4 1 1,2 2-1,-2 8 1,-1 6 59,-1 7 0,2 4 1,0 4-1,0 3-85,2 0 0,1 7 1,6-3-1,1-1-143,2-1 1,4-1 0,-1 4 0,3-2-75,1-2 0,9-1 0,2-5 0,3-1 5,2-1 1,1-7 0,6 0 0,-1-4-3,1-4 0,-1-2 1,1-5-1,-1-1-79,1-3 0,-4-2 0,-1-6 0,1-2-175,-2-1 0,0-5 1,-6 1 23,0-2 1,-3-1-1,-2-2 1,-1-1 0,-3-1 38,0 1 0,-2-3 0,0 2 0,-2 1 54,-1 1 1,0 6 0,-4 0 147,-2 2 0,3 2 168,-2 7 1,6 3 0,-2 8 0,3 4 140,1 6 1,0 4-1,1 5 1,1 4-125,2 2 1,9 4-1,-2 1 1,1 1-83,1 2 1,-2 3 0,2 5 0,0-1-104,2-3 1,4 2 0,-4-3 0,0 0-57,1-2 0,-3 1 1,2-2-1,-3-1-52,-1-1 0,1 3 0,-2 0 0,-2 0 57,0-3 1,-6 5 0,2-7 0,-4 1 45,-4-3 0,2 0 0,-7-4 1,-2-2 41,-3-2 0,-1 0 0,3-2 1,-2-2-3,-1-4 1,-5-4-1,1-4 1,-2-3 18,-1-3 0,-2-1 1,-1 0-1,-1 0-31,1 0 1,0-5-1,0-2 1,-1-3-47,1-1 0,5-4 1,2-1-1,1-2 30,-1-2 0,8-2 0,-1-5 1,2-1-52,3-1 1,1-5-1,5 2 1,1-6-130,3-2 0,2 1 0,7-3 0,2 5 78,3 2 0,0 6 1,1 3-1,1 4 90,1 3 0,-2 3 1,-1 4-1,2 2-14,1 3 0,1-2 0,-2 5 0,-2 2-207,2 1 0,2 1 0,0 0 0,0 0-322,1 0 1,1 0 0,2 1-1,3 1-805,-1 2 1,9 0 1099,-4-4 1,8 0 0,-1 0 0</inkml:trace>
        </inkml:traceGroup>
        <inkml:traceGroup>
          <inkml:annotationXML>
            <emma:emma xmlns:emma="http://www.w3.org/2003/04/emma" version="1.0">
              <emma:interpretation id="{E9977D8B-4A45-3E4D-A1FE-798866B4BB7B}" emma:medium="tactile" emma:mode="ink">
                <msink:context xmlns:msink="http://schemas.microsoft.com/ink/2010/main" type="inkWord" rotatedBoundingBox="17184,17252 18243,17257 18237,18333 17179,18328"/>
              </emma:interpretation>
            </emma:emma>
          </inkml:annotationXML>
          <inkml:trace contextRef="#ctx0" brushRef="#br0" timeOffset="17297">14459 16639 8246,'11'-17'42,"-5"5"0,-2-3 1,-1 2-1,-1 2 1,2 0 199,-2 0 1,-2 0 0,-2-1-1,-3 2 11,-1 3 0,-2-3 0,-3 4 0,0-2-130,0 1 1,-4 4 0,-2-1-1,0 3-19,-3 1 1,-1 5 0,-2 4-1,-1 5 78,-2 4 0,3 4 1,-4 1-1,4 3-2,0 4 1,1 3-1,0 2 1,4 1-53,3 1 0,-1 5 0,2-5 0,3-1-17,2-1 1,6-2 0,0-2 0,1-2-41,2-2 1,0-1 0,0-3 0,0-1-4,0 1 0,4-2 0,1-2 0,1-4-73,3-3 1,1-1 0,1-1 0,2-2 20,2-4 1,2 1-1,6-2 1,-1 0-186,1-2 0,3-5 1,1-1-1,2-1-354,2-3 1,-2-1 0,0-1-1,-2 0-211,-2 0 1,-2 1 0,-3 1 0,-3 1-690,-1 0 1044,-1 3 0,-4-10 0,1 2 1</inkml:trace>
          <inkml:trace contextRef="#ctx0" brushRef="#br0" timeOffset="17833">14852 17268 8397,'11'-5'0,"-1"-3"233,-2-2 0,1 3 1,-4 1-1,0-1 1236,0 1-1088,-2 4 1,-3-2-1,0 8-132,0 3 0,0 3 0,-1 1 0,-1 2 0,-2 2 25,1 4 0,-2-2 1,2 0-133,0 0 0,2 3 0,1-3 1,0 2-328,0 0 1,0-6-1,1 4 1,2-2-1,2 0 1,1-2 0,3 0-1,1-3 1,1-2-1,0 0 1,2-1-1,0 0 1,2-4 0,0-1 55,2-2 0,-5 0 887,3 0-1027,-3 0 0,0 0-546,-1 0 0,-1-5 0,-3-3-1419,-3-2 1847,-3-1 0,-1-5 0,0-2 1</inkml:trace>
          <inkml:trace contextRef="#ctx0" brushRef="#br0" timeOffset="18020">14875 16942 8613,'11'-36'710,"-1"11"27,-3-13 1,1 18 0,-8 17-2189,-5 1 1,-9 7-1,-3 2 1</inkml:trace>
        </inkml:traceGroup>
      </inkml:traceGroup>
    </inkml:traceGroup>
  </inkml:traceGroup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49:58.254"/>
    </inkml:context>
    <inkml:brush xml:id="br0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BB7A819D-A9D0-7849-8562-6FC6EBDC84FB}" emma:medium="tactile" emma:mode="ink">
          <msink:context xmlns:msink="http://schemas.microsoft.com/ink/2010/main" type="inkDrawing" rotatedBoundingBox="13778,4418 14441,6127 13181,6616 12518,4908" semanticType="callout" shapeName="Other">
            <msink:sourceLink direction="to" ref="{CA65CCCB-A7EB-9A46-B3DF-27E9B437AC07}"/>
          </msink:context>
        </emma:interpretation>
      </emma:emma>
    </inkml:annotationXML>
    <inkml:trace contextRef="#ctx0" brushRef="#br0">10628 3685 8355,'6'-12'0,"-2"1"0,-3 0 842,-1 0 1,0 6-751,0 5 0,-5 5 0,-2 7 0,-5 4 0,-1 7 0,-5 7 1,-2 5-1,-5 4 0,-1 1 0,-4 2 0,-1 3 12,-4 4 0,-3-3 0,1 2 0,-3-1-33,0-2 1,-4-2 0,3 0 0,-1-3-4,1-2 1,-3-1 0,4-6 0,-1-3 19,0 0 1,4-2 0,0-3 0,3-1 5,4 1 0,-1-6 1,4-1-1,0-1 19,4 0 0,-2-1 0,7-5 0,1-3 94,2-1 0,6 2-118,2-3-214,4 0 0,-1-3 1,8 3 187,4 3 1,3 3 0,4 3 0,3 1 21,4 1 1,5 5 0,3-2-27,3 4 0,2 0 0,1 0 0,2 1 0,1-1 5,0 1 1,3 1 0,1 1 0,2 0 13,0-4 1,3 1 0,-4-3-60,3 2 1,-2-1 0,-3 0 0,-1 1-1,0-1-4,0 2 0,-5-1 1,2 1-1,-3-1-12,-2-2 0,1 2 0,-1-2 0,-3 1 1,-4-1 0,1 1 0,-1-4 0,-2 0-47,-4 0 1,0 3 0,-5-4 0,-1-1 9,-2-2 0,-4 0 1,-2-1-1,0-1-270,1-3 0,-5 0-1274,2-4 544,-3-1 1,-1 1-106,0-6 0,10-9 0,2-5 1</inkml:trace>
  </inkml:traceGroup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3T00:02:00.400"/>
    </inkml:context>
    <inkml:brush xml:id="br0">
      <inkml:brushProperty name="width" value="0.13607" units="cm"/>
      <inkml:brushProperty name="height" value="0.13607" units="cm"/>
      <inkml:brushProperty name="color" value="#ED331F"/>
    </inkml:brush>
    <inkml:brush xml:id="br1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B92A1EE8-4F16-E149-8BF4-4FD8A9550CE8}" emma:medium="tactile" emma:mode="ink">
          <msink:context xmlns:msink="http://schemas.microsoft.com/ink/2010/main" type="writingRegion" rotatedBoundingBox="12827,12944 12194,10128 13970,9729 14602,12545"/>
        </emma:interpretation>
      </emma:emma>
    </inkml:annotationXML>
    <inkml:traceGroup>
      <inkml:annotationXML>
        <emma:emma xmlns:emma="http://www.w3.org/2003/04/emma" version="1.0">
          <emma:interpretation id="{A1D84CC8-6168-184D-807A-6855E7975737}" emma:medium="tactile" emma:mode="ink">
            <msink:context xmlns:msink="http://schemas.microsoft.com/ink/2010/main" type="paragraph" rotatedBoundingBox="12827,12944 12194,10128 13970,9729 14602,1254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9A3747F-05A6-254F-BE21-DD73B5EEF28B}" emma:medium="tactile" emma:mode="ink">
              <msink:context xmlns:msink="http://schemas.microsoft.com/ink/2010/main" type="line" rotatedBoundingBox="12827,12944 12194,10128 13970,9729 14602,12545"/>
            </emma:interpretation>
          </emma:emma>
        </inkml:annotationXML>
        <inkml:traceGroup>
          <inkml:annotationXML>
            <emma:emma xmlns:emma="http://www.w3.org/2003/04/emma" version="1.0">
              <emma:interpretation id="{CA65CCCB-A7EB-9A46-B3DF-27E9B437AC07}" emma:medium="tactile" emma:mode="ink">
                <msink:context xmlns:msink="http://schemas.microsoft.com/ink/2010/main" type="inkWord" rotatedBoundingBox="12827,12944 12194,10128 13970,9729 14602,12545">
                  <msink:destinationLink direction="to" ref="{BB7A819D-A9D0-7849-8562-6FC6EBDC84FB}"/>
                </msink:context>
              </emma:interpretation>
            </emma:emma>
          </inkml:annotationXML>
          <inkml:trace contextRef="#ctx0" brushRef="#br0">68 1 8944,'-7'5'0,"-1"2"0,1 5 102,0 2 0,-1 0 1,3 4-1,0-1 0,0-1 1,1 2-1,0-1 1,1 2-1,0 0 0,2-2 1,2 1-1,2-2-278,0 0 0,6 3 0,-3-4 0,2-1 0,-1-2 0,2-1-207,1 1 1,2-6 0,2-2 0,1-3-1,0-2 1,0-3 110,0-4 0,5-12 0,-2-3 0</inkml:trace>
          <inkml:trace contextRef="#ctx0" brushRef="#br1">-1538 113 8355,'11'-16'0,"0"5"640,0 6 0,9 3-316,3 2 0,7 0 1,1 0-1,4-1 1,4-3-1,-1-3 16,1-3 1,-2 2 0,-3 1 0,0-1-162,-1 2 1,5 1 0,1 5 0,-1 0-392,1 0 1,2-3-1,-2-1 1,-2 0-388,-2-1 1,0 3 0,-7-6 0,-1-1 371,1-1 1,-3-1 0,-5 0 0,-3 0-859,-1-1 0,-2-4 1,-6-5 951,-5-8 0,4-1 0,-1-8 1</inkml:trace>
          <inkml:trace contextRef="#ctx0" brushRef="#br0" timeOffset="153">-134-258 8355,'-34'0'2142,"1"0"-1630,4-5 1,1 0 0,7-2-640,2 3 1,7 3-218,4 1 1,8-1-1,4-2-911,10-1 1,11-9 0,4 0 0</inkml:trace>
          <inkml:trace contextRef="#ctx0" brushRef="#br1">-741-2212 8578,'0'-15'336,"0"0"0,0 6 0,0 10 0,0 10 0,0 11-261,0 6 0,-3 15 0,-4 7 0,-1 6-91,-5 4 1,-2 8 0,1 1 0,-2 5 265,-1 6 1,2 3 0,-3 8 0,2 0-143,2-1 0,2 5 1,0-7-1,1-5-169,0-5 1,5-1 0,2-13-1,2-3-40,-2-2 0,3-7 0,-3 0 1,3 0-192,1-5 0,0 2 0,-2-9 0,0 1-175,-2 0 0,-5-5 0,2 2 0,-3-3 0,-3-2-392,-2 1 0,2 0 775,-6-1 1,-5-4 0,-5-1 0</inkml:trace>
          <inkml:trace contextRef="#ctx0" brushRef="#br1">-628-1471 8355,'11'-27'24,"0"-2"1,0 0 0,-1 4 0,-2 4 112,-4 2 0,-3 4 0,-1-2 1,-1 1-1,-4 2 0,-8 1 1,-8 2-1,-8 1 0,-5 3 1,-4 3-1,-6 3 0,-5 3 1,-2 6-1,-3 8 0,0 8 1,-4 8-1,-1 7 0,0 7-157,0 4 1,1 3 0,4 5-1,1 1 1,7-2 265,7 2 1,12-4-89,12-3 0,9-5 1,7 2-1,9-4-49,7-4 1,14-2 0,8-7 0,6-3 0,6-5 0,3-5 0,5-3 423,2-2-368,2-2 0,6-6 0,2-3 0,3-4-114,0-3 0,-2-9 0,-3 1 0,-2-3-87,-3-1 1,2-4-1,-14 1 1,-3-4-159,-5-3 1,-7 1 0,-7-5-1,-5-1-84,-5-1 1,-9-2 0,-7-1 0,-4-1 18,-4-2 1,-7-3 0,-9 4 0,-5-1 88,-5 0 1,-2 6-1,-3 0 1,-2 3-15,0 4 1,-4 5 0,3 3-1,2 1 21,1 2 1,2 1-1,0 2 1,2 0-225,1 0 0,5 3 0,0 1 1,5-1 17,5 2 1,0-4 0,4 2-1,5-3 307,3-4 1,3-7 0,0-7 0</inkml:trace>
          <inkml:trace contextRef="#ctx0" brushRef="#br1">-1741-2111 8355,'12'-27'116,"-1"1"1,4 5 53,0 6 1,5 3 0,-2 2-1,5 2 1,3 4 0,4 3 21,3 1 1,9-4 0,3 1 0,2-1 43,3-1 1,2 2-1,2-3 1,0 1-61,-1 3 1,-1-3 0,4 0 0,0 0-240,0 0 1,1 0 0,-1 2-1,-1-1-254,-3 2 1,-2 1-1,-5 1 1,0 0-144,0 0 0,-4 0 0,-2 0 0,-3 0-79,-3 0 1,-2 1 0,1 1 205,-2 2 0,3 0 0,-5-4 1</inkml:trace>
        </inkml:traceGroup>
      </inkml:traceGroup>
    </inkml:traceGroup>
  </inkml:traceGroup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36:17.088"/>
    </inkml:context>
    <inkml:brush xml:id="br0">
      <inkml:brushProperty name="width" value="0.09071" units="cm"/>
      <inkml:brushProperty name="height" value="0.09071" units="cm"/>
      <inkml:brushProperty name="color" value="#ED331F"/>
    </inkml:brush>
    <inkml:brush xml:id="br1">
      <inkml:brushProperty name="width" value="0.09071" units="cm"/>
      <inkml:brushProperty name="height" value="0.09071" units="cm"/>
      <inkml:brushProperty name="color" value="#1F80FE"/>
    </inkml:brush>
  </inkml:definitions>
  <inkml:traceGroup>
    <inkml:annotationXML>
      <emma:emma xmlns:emma="http://www.w3.org/2003/04/emma" version="1.0">
        <emma:interpretation id="{FEE9317B-C3A2-1442-AD6A-27581002CBC0}" emma:medium="tactile" emma:mode="ink">
          <msink:context xmlns:msink="http://schemas.microsoft.com/ink/2010/main" type="writingRegion" rotatedBoundingBox="5971,1758 24730,1180 25080,12560 6321,13138"/>
        </emma:interpretation>
      </emma:emma>
    </inkml:annotationXML>
    <inkml:traceGroup>
      <inkml:annotationXML>
        <emma:emma xmlns:emma="http://www.w3.org/2003/04/emma" version="1.0">
          <emma:interpretation id="{752B2AD3-75E5-194D-90CF-3B2C68CAB7F2}" emma:medium="tactile" emma:mode="ink">
            <msink:context xmlns:msink="http://schemas.microsoft.com/ink/2010/main" type="paragraph" rotatedBoundingBox="6017,1624 19455,1759 19435,3794 5996,365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760906A-A2CE-6B4C-BB96-6101703335B5}" emma:medium="tactile" emma:mode="ink">
              <msink:context xmlns:msink="http://schemas.microsoft.com/ink/2010/main" type="line" rotatedBoundingBox="6017,1624 19455,1759 19435,3794 5996,3659">
                <msink:destinationLink direction="with" ref="{E8B12D7B-4E66-B84D-A8E6-A9DD5CFBC380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04192FA6-BD48-1643-9E22-AB9897E84FDA}" emma:medium="tactile" emma:mode="ink">
                <msink:context xmlns:msink="http://schemas.microsoft.com/ink/2010/main" type="inkWord" rotatedBoundingBox="6016,1716 7148,1727 7128,3670 5996,3659"/>
              </emma:interpretation>
            </emma:emma>
          </inkml:annotationXML>
          <inkml:trace contextRef="#ctx0" brushRef="#br0">2001 1023 8597,'-4'17'295,"0"-2"1,2-2-1,7-1 1,6 1-1,6-1 1,6-2 104,3 0 0,4-5 0,9-1 1,5-3-167,3-1 1,7-5 0,-2-2-1,4-3-405,4-1 1,-2-1 0,2 0 0,-3-2 0,-2-1 0,-3 1 0,-3 2 0,-4 1 0,-4-1 0,-3 1-1199,-3 0 1,-7 0-1,0 0 1</inkml:trace>
          <inkml:trace contextRef="#ctx0" brushRef="#br0">2001 147 8342,'7'-5'0,"1"-2"212,0 1 1,6 0 0,4 3 0,3-2 0,6-1 0,5-1 0,3-1-1,3 1 1,6-2-2,3-1 1,7-1 0,-2 0 0,2-1-1,0 1-23,-2 0 1,1 0 0,2-1 0,-3 2-198,-3 3 0,-3-2 1,-2 4-1,-3 0-453,-4 0 0,-3 1 1,-4 4-1,-4 0-16,-2 0 1,-3 0 0,-2 2 0,-4 0-454,-3 2 1,-5 5 759,-4-2 0,-6 8 0,-4 3 0</inkml:trace>
          <inkml:trace contextRef="#ctx0" brushRef="#br0">2046 225 8355,'6'-28'-14,"3"-1"1,-4 5 0,1 0-1,1 4 1,1 3 0,-1 3-1,1 2 548,-2 1 1,4 7 0,-4 8 0,1 9-1,-4 11 1,-1 8 19,-2 10 1,0 15-1,0 7 1,0 9-476,0 8 0,-4-1 0,0 5 0,2 0-147,0 1 1,2 5-1,0-6 1,0-1-118,0-5 1,0 0-1,0-6 1,0-6 33,0-3 1,0-5 0,0-7 0,0-3-281,0-3 0,0-6 0,0-3 0,0-3-214,0-4 1,-1-3 0,-1-4 0,-3-2-1302,-2-2 1842,5-3 1,-13 0 0,2 2 0</inkml:trace>
        </inkml:traceGroup>
        <inkml:traceGroup>
          <inkml:annotationXML>
            <emma:emma xmlns:emma="http://www.w3.org/2003/04/emma" version="1.0">
              <emma:interpretation id="{A745CD7C-C4C4-1D41-9F8F-2F1C532B1B0A}" emma:medium="tactile" emma:mode="ink">
                <msink:context xmlns:msink="http://schemas.microsoft.com/ink/2010/main" type="inkWord" rotatedBoundingBox="7680,1641 9519,1660 9500,3640 7660,3621"/>
              </emma:interpretation>
            </emma:emma>
          </inkml:annotationXML>
          <inkml:trace contextRef="#ctx0" brushRef="#br0" timeOffset="835">3664 113 8449,'2'-11'402,"6"-1"1,2 1-1,12 0 1,5 0 9,5 0 0,3 1 0,3 1 0,7 1 0,6 1-57,4 1 0,12-3 0,4 5 0,6 2-154,5 0 1,0-1-1,2-1 1,0 1-116,-3 2 0,3 1 1,-4 0-1,-5 0-117,-7 0 0,-4 0 0,-2 0 0,-5-1-68,-7-3 0,-6 2 1,-2-6-1,-5 1-153,-2 0 0,-6-3 0,-4 4 0,-5-1-277,-5-1 0,1 4 1,-1-3-1,-1-1-309,-2 2 0,-1 1 0,-1 4 0,-1-2 347,-1 0 1,-6-1-1,3 4 1</inkml:trace>
          <inkml:trace contextRef="#ctx0" brushRef="#br0" timeOffset="476">4383 34 8549,'6'-15'344,"-2"0"0,-3 3 0,0 8 0,2 9-115,0 8 0,1 9 0,-4 9 0,-1 7 517,-3 7 0,2 12 0,-6 13 0,-1 9-632,-1 4 0,-1 11 1,0 4-1,0 0-223,-1-2 1,7-46 0,-1 0 0,-5 46 0,0-4-386,-1-2 0,1-1 1,0-11-1,1-5-5,3-7 0,-7-6 1,3-8-1,-2-4-58,1-6 0,-3-4 0,-2-8 0,1-5-262,0-5 1,0-5 775,1-8 0,2-2 0,-3-5 0</inkml:trace>
        </inkml:traceGroup>
        <inkml:traceGroup>
          <inkml:annotationXML>
            <emma:emma xmlns:emma="http://www.w3.org/2003/04/emma" version="1.0">
              <emma:interpretation id="{CCBCD4CB-2F22-F749-A6DE-147ED796F26C}" emma:medium="tactile" emma:mode="ink">
                <msink:context xmlns:msink="http://schemas.microsoft.com/ink/2010/main" type="inkWord" rotatedBoundingBox="10476,2759 10648,2761 10641,3469 10468,3467"/>
              </emma:interpretation>
            </emma:emma>
          </inkml:annotationXML>
          <inkml:trace contextRef="#ctx0" brushRef="#br0" timeOffset="1916">6573 1012 8918,'5'6'258,"-3"0"1,3-3 27,0 0 1,-4 2 14,3-1 0,1 2 0,-3 6-306,-3-1 1,0 0 0,-7 0 0,-1-1-98,-1-2 1,-2 1 0,-2-4 0,-1 0-14,1 0 0,2-2 193,1-3 1,0-1-10,-1-3 1,6-2 0,2-5 0,3-2 24,1-2 1,1 3 0,3-4 0,4 1-32,2 0 1,1 0 0,0 5 0,0 1 88,0 2 0,1 4 1,-1-1-1,0 3 105,0 1 1,-1 1 0,-1 3-57,-1 3 1,-2 3 0,1 2-183,-3-1 1,-4-4 0,-4 0 0,-2-1-507,0 0 1,-4-2 0,2 2 0,-2 0-516,-1 1 1,4-4 0,-1 4 323,-1-2 0,-1-2 0,-1-3 0</inkml:trace>
          <inkml:trace contextRef="#ctx0" brushRef="#br0" timeOffset="1483">6551 1630 8783,'-11'6'131,"3"0"1,1-3-249,-2 0 0,4 0 0,2-6 408,6 0 0,3-2 1,5 2-1,1-1 24,-1 2 1,0-3 0,0 1 123,1 2 1,-1 0-62,0 2 0,-3 2-50,-1 1 1,-4 4-725,0 4 0,-6 0-1072,-5 0 0,-2-4 558,-1-4 1,0 4 0,-1-1 0</inkml:trace>
        </inkml:traceGroup>
        <inkml:traceGroup>
          <inkml:annotationXML>
            <emma:emma xmlns:emma="http://www.w3.org/2003/04/emma" version="1.0">
              <emma:interpretation id="{7FB2D11E-68EA-9A4E-8AF4-5D0F340A4CF1}" emma:medium="tactile" emma:mode="ink">
                <msink:context xmlns:msink="http://schemas.microsoft.com/ink/2010/main" type="inkWord" rotatedBoundingBox="15314,2172 16701,2186 16690,3246 15303,3233"/>
              </emma:interpretation>
            </emma:emma>
          </inkml:annotationXML>
          <inkml:trace contextRef="#ctx0" brushRef="#br0" timeOffset="4075">12685 641 8707,'-16'-11'0,"-1"1"0,0 1 0,5 3 1918,3 1 0,2 1-1516,-5 4 1,6 1 0,2 3-1267,3 4 0,2 1 1,3 1-1,2-1-2502,1-1 3067,-2-6 0,0 8 0,1-4 0</inkml:trace>
          <inkml:trace contextRef="#ctx0" brushRef="#br0" timeOffset="3571">11932 461 8125,'8'0'-566,"-1"0"792,2 0 1,1 0 0,1 0 0,1 0 0,-1 0 159,0 0 0,-3 0 203,-1 0 312,-4 0-747,2 0 1,-5-1 0,-2-2 0,0-2-169,-2-1 1,-5 0-1,1-3 1,-5 2 53,-2-2 1,-5 3-1,1 0 1,-2 1-1,-2 3 13,-4 5 0,-3 4 0,-6 8-25,-1 4 0,-8 3 0,2 5 0,1 4 25,-2 5 0,4 4 0,0 5 0,2 1-84,1 3 0,4 1 0,3 3 1,5-1 5,5-2 0,4-2 1,6-3-1,2-2 59,4-6 1,4-1 0,4-11 0,5-2 115,5-3 1,8-10-1,8 0 1,2-4 67,2-4 1,9-5 0,3-5 0,4-3-147,3-4 0,5-3 0,-1-5-346,-2-3 1,-2 2-1,-1-2 1,-3 2-1,-4 3 26,-4 2 1,-4 3 0,-7 4 0,-4 2-1184,-2 3 0,-1-3 0,-1 4 0</inkml:trace>
          <inkml:trace contextRef="#ctx0" brushRef="#br0" timeOffset="3891">12461 1090 8383,'0'-11'362,"-2"5"0,0 3 56,-2 6 0,-5 3 1,2 5-1,-3 2 1,0 2-1,1 4 0,2 3 1,-2 3-88,-1 1 1,0 0 0,1-3 0,3-1-324,1 1 0,-3-1 1,5 0-1,0-3-239,2 0 0,1-5 0,0 1 0,0-3-244,0 0 0,5-5 0,2-1 0,3-1-151,2-2 1,-1-2-1,1-1 1,2-1-1050,1-3 1405,5-7 0,3-7 0,5-4 1</inkml:trace>
        </inkml:traceGroup>
        <inkml:traceGroup>
          <inkml:annotationXML>
            <emma:emma xmlns:emma="http://www.w3.org/2003/04/emma" version="1.0">
              <emma:interpretation id="{B94C5470-B832-F145-8C8C-7E3AE0013A9B}" emma:medium="tactile" emma:mode="ink">
                <msink:context xmlns:msink="http://schemas.microsoft.com/ink/2010/main" type="inkWord" rotatedBoundingBox="17344,2022 19452,2044 19443,2958 17335,2936"/>
              </emma:interpretation>
            </emma:emma>
          </inkml:annotationXML>
          <inkml:trace contextRef="#ctx0" brushRef="#br0" timeOffset="4552">13326 978 8458,'11'-1'215,"0"-3"1,5 2-1,4-5 1,5 2 0,6 2-1,6-1 1,4 0-10,3 2 0,0 2 0,1 2 0,0 3 1,0 0-1,0 0 0,-2-1-465,-6 1 0,3-3 1,-9 5-1,-1-2-69,-1-3 0,-4-1 0,-5-1 0,-3 0-79,0 0 0,-2 0 97,-4 0 0,-5-1 1,-2-3-1,-4-3 14,-4-3 0,-2-1 1,-7-1-1,0 1 272,-2 0 1,-10-10 0,1-3 0</inkml:trace>
          <inkml:trace contextRef="#ctx0" brushRef="#br0" timeOffset="4805">13326 675 7248,'11'0'0,"1"0"0,5 0 0,5 0 976,7 0 0,4 0 0,6 0 0,4 0-448,0 0 1,10 0 0,-6 0 0,4 0-596,2 0 1,-6 0 0,1 0 0,-6 0-543,-4 0 1,-7 0 0,-3 0 0,-1 0-219,-6 0 0,0 0 1,-6 0-1,0 0 63,1 0 0,-3-2 764,2-1 0,-3-4 0,-1-4 0</inkml:trace>
          <inkml:trace contextRef="#ctx0" brushRef="#br0" timeOffset="5335">15236 371 8355,'0'-11'-27,"0"0"1,-2 1 137,-1 2 1,-4-2-1,-5 4 1,-2 0 0,-2 2 168,-2 3 0,0 6 1,-5 4-1,-1 4-21,-2 6 0,1 4 1,-5 3-1,0 5-241,2 5 0,-5 5 0,3 9 0,-1 4 0,0 5 0,2-1-723,2 1 0,2 2 468,6-8 0,4-8 0,8-4 0,3-6 120,3-5 0,2-3 0,3-6 1,3-2 243,3-4 1,2-2-1,3-3 1,4-3 69,2-3 0,2-3 0,1-1 0,1-1 99,1-3 0,5-6 0,-1-6 0,2-2-127,2-2 0,0-1 0,-1-1 0,1-1-59,0 1 0,-4-2 0,0-2 0,0-3 6,-2 0 0,0-3 0,-7 2 0,-1-4-251,-1-3 0,-5-2 0,1-3 1,-3-1-101,-1-3 1,-3 1 0,-2-4 0,-1 6 256,-2 5 0,-3-2 0,-4 10 1,-4 3 89,-2 2 0,-6 7 0,-4 5 0,-5 4-98,-5 5 0,-4 4 1,-2 5-1,-1 5-81,1 4 0,2 6 0,3-1 0,2 2-698,2 1 1,0 5 0,6-2-1,1-3 159,1-2 1,6-6 0,-4 2 0</inkml:trace>
        </inkml:traceGroup>
      </inkml:traceGroup>
    </inkml:traceGroup>
    <inkml:traceGroup>
      <inkml:annotationXML>
        <emma:emma xmlns:emma="http://www.w3.org/2003/04/emma" version="1.0">
          <emma:interpretation id="{2E5D739E-5B68-A745-B59A-1753B3507FBF}" emma:medium="tactile" emma:mode="ink">
            <msink:context xmlns:msink="http://schemas.microsoft.com/ink/2010/main" type="paragraph" rotatedBoundingBox="15450,4684 21429,4076 21572,5480 15593,6088" alignmentLevel="3"/>
          </emma:interpretation>
        </emma:emma>
      </inkml:annotationXML>
      <inkml:traceGroup>
        <inkml:annotationXML>
          <emma:emma xmlns:emma="http://www.w3.org/2003/04/emma" version="1.0">
            <emma:interpretation id="{69DC8A3D-F94F-5348-8915-27F2A3749A74}" emma:medium="tactile" emma:mode="ink">
              <msink:context xmlns:msink="http://schemas.microsoft.com/ink/2010/main" type="inkBullet" rotatedBoundingBox="15498,4668 16459,4617 16516,5692 15555,5743"/>
            </emma:interpretation>
          </emma:emma>
        </inkml:annotationXML>
        <inkml:trace contextRef="#ctx0" brushRef="#br0" timeOffset="6106">11562 3506 8777,'-12'0'594,"1"0"0,6-1 0,5-2 0,6-2 0,4 0-362,2 0 1,4-2 0,1 2-1,2 0-127,0 0 1,0-3 0,2 4-1,-2 2-223,-4 1 0,-3 1 0,-1 0 171,0 0 0,-4 5 1,-4 2-1,-1 4 42,-2 4 1,-9 3 0,-2 4 0,-2 1-54,1-1 1,-4 6 0,-3 0 0,-1 1-55,1-3 0,3-2 0,3 0 0,1 0 9,1-2 1,-3 3-1,8-8 1,-2 2 22,1 0 1,4-5 0,-1 1-1,3-3-28,1-1 0,5 1 1,3-2-1,2-3 17,1-3 0,1 1 0,3-1 0,3-2-392,-1-1 0,5-2 1,-4-3-1,4-3-337,0-3 1,-3-1-1,-1-1-69,2 1 0,0-1 0,0-2 351,-1-1 1,0-5-1,3 2 1</inkml:trace>
        <inkml:trace contextRef="#ctx0" brushRef="#br0" timeOffset="6291">11764 2888 8355,'-11'0'4494,"1"-5"-4845,2-3 0,3 5-857,5 3 0,4 5 0,0 6 299,-2 0 439,4 5 0,-4-3 0,3 3 0</inkml:trace>
        <inkml:trace contextRef="#ctx0" brushRef="#br0" timeOffset="6786">12337 3360 8355,'-6'0'518,"2"0"0,9 0 0,5-1 0,4-2-830,-1-1 0,4 1 1,-2 3-1,-2 0-636,0 0 0,-2 0 560,0 0 1,1-5-1,-1-2 1</inkml:trace>
        <inkml:trace contextRef="#ctx0" brushRef="#br0" timeOffset="6634">12416 3686 8355,'-12'0'-198,"1"0"1,6 0 0,5 0 0,6 1-719,4 3 0,-2-3 916,-1 3 0,-4-3 0,2-1 0</inkml:trace>
      </inkml:traceGroup>
      <inkml:traceGroup>
        <inkml:annotationXML>
          <emma:emma xmlns:emma="http://www.w3.org/2003/04/emma" version="1.0">
            <emma:interpretation id="{96DE17D3-5E9F-AC49-9FE3-E08C5F9E87B1}" emma:medium="tactile" emma:mode="ink">
              <msink:context xmlns:msink="http://schemas.microsoft.com/ink/2010/main" type="line" rotatedBoundingBox="17392,4553 21436,4142 21572,5480 17528,5891"/>
            </emma:interpretation>
          </emma:emma>
        </inkml:annotationXML>
        <inkml:traceGroup>
          <inkml:annotationXML>
            <emma:emma xmlns:emma="http://www.w3.org/2003/04/emma" version="1.0">
              <emma:interpretation id="{131D852A-7873-9042-83F0-A6A4C0D9EDED}" emma:medium="tactile" emma:mode="ink">
                <msink:context xmlns:msink="http://schemas.microsoft.com/ink/2010/main" type="inkWord" rotatedBoundingBox="17392,4553 21436,4142 21572,5480 17528,5891"/>
              </emma:interpretation>
            </emma:emma>
          </inkml:annotationXML>
          <inkml:trace contextRef="#ctx0" brushRef="#br0" timeOffset="7405">13438 3360 8536,'5'7'0,"2"2"0,3 2 0,0 4 544,-2 3 1,1 5-1,-4 7 1,0 4-601,0 4 1,-2-2-1,-3 5 1,0-1-112,0-4 0,0 4 0,0-10 0,0-4 134,0-5 1,0-1 701,0-5 1,-1-5-312,-3-6 1,3-9 0,-3-6 0,3-7-120,1-3 0,1-6 1,3-4-1,4-4-311,2-3 1,1-3 0,0 2 0,0 2-279,1 2 0,3 0 0,0 9 0,-2 1 10,0 1 0,-2 7 1,0 2-1,0 2-393,1 2 1,-1 3-1,0 2 1,0 1-862,1 3 1547,-1 0 0,0 2 0,0 0 0</inkml:trace>
          <inkml:trace contextRef="#ctx0" brushRef="#br0" timeOffset="7816">13921 3629 8355,'5'12'-203,"-2"-2"1,4-2 272,2 0 1,2-2 0,3 2 0,1-3 64,-2 0 1,5-4 0,1 3-1,2-3 144,1-1 0,1-1 0,-1-3-303,1-4 0,-1 1 0,-1-3 0,-1-3-69,-1 1 0,-5-6 0,1 1 0,-3 0 1,-2 0 49,-2 1 1,-3 0 0,-5-3 0,0 3 77,0 0 1,-9 3-1,-3-2 1,-3 4 189,-2 3 1,-3 0 0,2 4-1,-4 1-51,0 2 0,-4 6 0,1 3 0,2 3-47,3 4 1,3 2 0,-2 6 0,4-1-15,3 1 1,2 4 0,1 3 0,3 3-24,1 0 0,1-4 0,4-1 1,1-2-48,3 0 0,-2-4 1,6-4-1,1-1-16,1 1 0,1-4 1,1-1-1,2-3-85,1-2 1,5-6-1,-1 2 1,2-3-390,2-1 1,-5-1 0,1-3 0,1-3-121,1-3 0,2-3 1,-1 0-1,1-4 13,-1 0 0,1-7 0,-1-4 0</inkml:trace>
          <inkml:trace contextRef="#ctx0" brushRef="#br0" timeOffset="8059">14809 2641 8545,'0'-11'1224,"3"6"-823,1 5 0,0 6 1,-4 10-1,0 6-35,0 7 1,-5 9 0,-3 4 0,-2 6-139,-1 4 0,-4 12 0,-1 3 0,-2 3-528,-2 2 0,3-3 1,-2 3-282,-1 1 0,3-12 0,-1 0 0,2-5 0,2-6 162,2-2 1,4-10 0,2-4 0,0-6-1671,0-5 1975,3 0 1,-2-6 0,5-1 0</inkml:trace>
          <inkml:trace contextRef="#ctx0" brushRef="#br0" timeOffset="8449">14764 3686 8355,'11'-7'262,"0"2"0,0 0-29,1-2 0,0 1 0,2-2 0,1-1-18,-1-1 1,3-1 0,1 1-1,0 2-172,1 0 0,-2-2 0,3-4 0,-1 2 0,1-2 0,0 2 1,-1-2-1,-3 0 0,-1-1 0,0 0 0,-1-1 0,-3-2 0,-2 0 1,-3 0-1,-1 1 0,-3 1 0,0-1 0,-4 4 0,-3 0 0,-5 3 1,-5 3-1,-2 3 0,-4 4-1810,-4 4 2022,1 2 0,-5 10 1,4 3-1,-1 2-14,1 2 1,5 4-1,3 3 1,1 2-184,2 2 1,3 0-1,3 0 1,4-2-1,3-1 1,1-2 0,1-2-1,3-2-211,4-1 0,2-1 0,1-2 0,0-3-236,0-3 0,4-3 1,1-4-1,2-1-31,2-2 1,-3 2 0,2-3-1,1-2-105,1 0 0,6-7 1,0-4-1,0-4-150,1-2 675,3-5 0,-2-2 0,5-7 0</inkml:trace>
          <inkml:trace contextRef="#ctx0" brushRef="#br0" timeOffset="8736">15471 3405 8355,'12'-21'33,"-2"2"1,-2 4 268,0 2 1,-6 5-1,2 4 1,-3 8-1,-1 6 332,0 5 0,0 6-612,0 5 1,0 6 0,-1 1 0,-1 3 0,-2 0 191,1-1 1,2 1-1,1-1-346,0-2 1,0-7 0,0-1-1,0-4 28,0-2 1,0-9 0,1 0 0,3-4 313,4-3 1,-2-2-1,1-2 1,2-4 28,1-6 1,5-6-1,1-5 1,1-2-103,-1-2 0,3 1 0,-3-5 0,0-1-202,0-2 0,0-2 1,-2-2-1,1-3-682,-1 0 1,2-6 0,-1 3 0,-1 2-129,-2 1 1,0 8 0,-1 7-742,0 5 1578,-5 4 0,4 9 0,-4 2 1</inkml:trace>
          <inkml:trace contextRef="#ctx0" brushRef="#br0" timeOffset="9245">16157 3405 8159,'11'-5'-113,"0"-3"0,1 0 0,-2-1 0,-2 0 0,-2-2 0,-1-3 480,-2 0 1,-2 2 0,-1 1 0,-1 1-215,-3 2 1,-3 3-1,-7 5-64,-1 0 0,-5 6 0,3 6 0,-2 5 24,0 4 1,0 2 0,-3 1 0,1 1-103,2 1 1,-1 7 0,5-1-1,1-2 1,3 0 0,2-4 0,3-1-1,1-4 1,3-1 0,2-3 0,3-3 170,5-5 1,3 0 0,3-7 0,2-2-99,2-2 0,0-11 0,5 1 0,-1-6-99,1-6 0,-5 2 1,0-5-1,-1 0-13,1 1 0,-4-1 0,1 2 15,-3-2 0,-5 1 0,1 5 0,-1 2 0,0 4 335,-4 3 9,-1 1 0,-2 6 0,-2 6 1,-1 8-135,-5 4 1,-2 7 0,-1 0 0,1 4-248,3 2 0,-2 4 0,5-2 0,2-1-234,0 1 1,2-2-1,0-4 1,2-1-189,1-2 0,2 1 1,4-4-1,-1 1 0,0-1 1,2-4-763,1-3 0,1 0 830,-1-5 1,4-1 0,1-5 384,2-6 1,-5-4 0,4-11 0</inkml:trace>
          <inkml:trace contextRef="#ctx0" brushRef="#br0" timeOffset="9675">16595 3259 8625,'6'5'781,"-1"-3"1,-5 6-628,0 0 1,0 2-1,0 3 1,-1 1 95,-3 1 1,-2 5 0,-5 0 0,1 3-20,2 3 0,-2 4 0,3-2 1,-3-1-75,-1 1 1,-2 2 0,1-4 0,-1-1-497,3-1 1,1-7-1,-1-2 1,2-2-1130,0-2 1311,6 0 0,-2-10 1,8-4-1,4-7-74,6-5 0,-1-3 0,3-4 1,0-1-6,3 1 1,-2-4 0,2-2-1,0 1 196,-2-1 0,4-1 0,-3 6 550,-1 2 1,3 6 0,-5 0-1,-1 3-290,-1 5 1,-7 3 0,-2 8 161,-3 3 0,-1 5 1,0 1-1,-1 4 194,-3 0 1,1 3 0,-3 5-1,0 1-659,0-1 0,2 0 0,-2 0 0,1 1-49,2-1 1,-2-1-1,1-2 1,2 0-514,1-4 0,-3 2 1,0-5-1,2-1-2461,0-1 2460,2-2 1,2-10 0,1-7 580,5-10 1,7-8 0,2-10 0</inkml:trace>
          <inkml:trace contextRef="#ctx0" brushRef="#br0" timeOffset="10685">16898 2989 8355,'18'6'54,"4"-1"0,1-5 0,5 0 0,6 0 1,2 0-1,3 0 1009,1 0 0,-3-3 0,5-2 0,-1 0-882,-1 0 1,-3 0 0,-7 2-1,-4-1-508,-2 2 0,-6-3 1,-3 1-1,-3 2-2818,-1 0 2277,-4 2 0,-2 0 0,-5 0 0</inkml:trace>
          <inkml:trace contextRef="#ctx0" brushRef="#br0" timeOffset="10684">17258 2585 8355,'6'-12'705,"-1"6"0,-1 2 0,0 8 1,-2 4-363,-1 2 1,-2 7 0,-1 6-1,-3 7-130,-2 6 0,0 5 0,-3 8 0,1 2-84,2 0 1,-2 4-1,-4-3 1,1 2-20,2-2 0,1 2 0,-1-5 0,3-3-151,3-4 0,3-4 1,1-8-1,0-4-102,0-2 1,1-3 0,3-1 50,3-1 1,3-6 0,3 1-1,0-4-70,2-2 0,2-6 0,-4 2 0,4-3-279,0-1 1,-2-5 0,3-2-1,-2-3-278,-3-2 1,4 1-1,-2-1 1,-2-2-401,0-1 1,-3 0 1080,-3 4 1,3-5 0,-3-2 0</inkml:trace>
        </inkml:traceGroup>
      </inkml:traceGroup>
    </inkml:traceGroup>
    <inkml:traceGroup>
      <inkml:annotationXML>
        <emma:emma xmlns:emma="http://www.w3.org/2003/04/emma" version="1.0">
          <emma:interpretation id="{D6FAD142-BD14-4E4E-A03B-C3CAC0D6B89F}" emma:medium="tactile" emma:mode="ink">
            <msink:context xmlns:msink="http://schemas.microsoft.com/ink/2010/main" type="paragraph" rotatedBoundingBox="9253,7550 24911,7068 25008,10222 9351,10704" alignmentLevel="2"/>
          </emma:interpretation>
        </emma:emma>
      </inkml:annotationXML>
      <inkml:traceGroup>
        <inkml:annotationXML>
          <emma:emma xmlns:emma="http://www.w3.org/2003/04/emma" version="1.0">
            <emma:interpretation id="{6E186F46-078B-A942-ADC3-EB3E0142DAE8}" emma:medium="tactile" emma:mode="ink">
              <msink:context xmlns:msink="http://schemas.microsoft.com/ink/2010/main" type="line" rotatedBoundingBox="9253,7550 24911,7068 25008,10222 9351,10704"/>
            </emma:interpretation>
          </emma:emma>
        </inkml:annotationXML>
        <inkml:traceGroup>
          <inkml:annotationXML>
            <emma:emma xmlns:emma="http://www.w3.org/2003/04/emma" version="1.0">
              <emma:interpretation id="{25DA2378-1B7B-574B-8B5B-8572210B7F89}" emma:medium="tactile" emma:mode="ink">
                <msink:context xmlns:msink="http://schemas.microsoft.com/ink/2010/main" type="inkWord" rotatedBoundingBox="9270,8097 12385,8001 12465,10608 9351,10704"/>
              </emma:interpretation>
            </emma:emma>
          </inkml:annotationXML>
          <inkml:trace contextRef="#ctx0" brushRef="#br1" timeOffset="24284">5888 6742 8348,'6'-12'120,"-2"1"1,-3 4-1,-1-1 1,0-1-1,0-1 1,0-1-1,0 0 1,0 0 253,0-1 1,-5 1-1,-2-1 1,-3-1-134,-1 2 1,-4-3-1,-2 7 1,0-3-53,-3-1 0,0 3 1,0 2-1,1 1-114,-1 2 0,-1 2 1,-1 2-100,-1 3 0,1 0 0,-1 6 0,1 5-13,-1 5 0,-3 2 1,0 11-1,1 2 0,1 2 35,2 6 1,-1-1 0,2 10 0,2 1-208,4-2 0,-1 8 1,2-2-1,3 3-30,2 1 0,3 3 0,-1-4 0,3-3 44,3-3 0,1 0 0,1-7 0,3-3 54,3-6 0,8-3 0,4-2 0,2-3 77,1-4 0,6-2 1,2-3-1,2-1 7,2-1 0,0-7 1,-1 1-1,1-6 114,0-2 0,3-1 0,1-5 0,-2-3 76,-1-4 1,2-7 0,1-3 0,-2-4-55,-1 0 0,-5-4 0,-1-2 0,-2 1 128,-2-1 1,-1-4 0,-2-1 0,1-3-112,-1 0 0,-1-3 1,-1 1-1,-2-2 17,-2-3 0,-2 0 0,-5-1 0,-3 1-1,-1 2 0,-1 0 0,-4-4 0,-2 0 0,-1 0 0,-4 1 0,-4 2 0,0 2-149,0 1 1,-4-2 0,-2 4 0,0 1 72,-3 1 0,-1 6 0,-2 3 1,1 3-153,-1 4 1,-3 1 0,-1 5 0,-1 5-31,1 1 1,1 4 0,3 3 0,1 0-384,-1 0 1,4 1 0,2 3 0,1 3-308,2 3 0,1 1 0,3 2 560,3 2 0,-3 2 0,4 6 1</inkml:trace>
          <inkml:trace contextRef="#ctx0" brushRef="#br1" timeOffset="25012">6686 7292 8771,'0'-7'1507,"0"-1"1,1 6-1340,3-2 1,-2 3-1,4 2-193,-1 3 1,0 2 0,-2 6 0,1 2-78,-2 1 1,-1 9 0,-1-2 0,-1 2-75,-3 0 1,3-2 0,-3 2 0,2 1 142,-2 1 0,3 0 0,-4-3 1,1-1 58,0 1 0,1-2 1,1-2-1,0-4-22,-2-3 0,1-1 0,3 1-190,0-1 16,0-5 149,0-1 1,3-14 0,2-3 0,1-4 3,3-4 1,0-5-1,1-3 1,-1 1 19,-1-1 0,9-5 0,-6 1 0,1 2-16,1 2 1,-2 1-1,2 5 13,2-1 0,-5 6 0,2 2 0,-1 3 92,-2 0 1,0 5-1,2 1 28,0 1 0,-3 1 0,-1 4 170,2 0 0,-4 5 0,0 2-136,0 3 0,-4 2 0,4 0 0,-1 2-101,0 1 0,-1 5 0,-1-2 0,0 4-60,2 0 0,0-3 0,-4 0 1,1-1-20,3 0 0,-3 3 0,3-4 0,-3 2-101,-1 0 1,1-5 0,2 2 0,0-1-243,0 0 1,-2 0-1,-1-4 1,0 0-256,0 1 1,0-1-1,0 0-222,0 0 1,0 0-629,0 1 1474,-5-6 0,-1-6 0,-5-6 0</inkml:trace>
          <inkml:trace contextRef="#ctx0" brushRef="#br1" timeOffset="25537">7259 6258 8257,'0'-5'560,"0"5"0,0 8 0,0 6 0,0 4-104,0 4 0,5 9 1,1 4-1,1 3-448,1 5 0,-2-3 0,3 2 1,-2 2-1,2 2 0,1 0 1,0 3-1,-1 0 0,-2 1 0,1-3-192,-2-1 1,3-2 207,-5-3 0,3 2 1,-2-7-36,1-4 1,-2 2 0,2-5 0,1-1 0,-2-3-2,0-5 1,2 2 0,-2-5-1,0 2-235,0 0 0,0-6 0,-3 2 1,2-2-363,-1-2 1,2 4 0,-2 0-1,0-1 21,-2-2 1,-1 1 0,0 2 0,0 2 78,0 1 509,0-2 0,-5 0 0,-1 1 0</inkml:trace>
          <inkml:trace contextRef="#ctx0" brushRef="#br1" timeOffset="26252">7742 7011 8495,'1'11'745,"2"1"0,2 0-483,1 3 0,-4 3 0,3 5 0,-1 2-387,0 1 0,3 6 1,-2-2-1,0 1 86,0-1 0,3 1 0,-3-6 0,0-3-64,0-2 0,3-5 1,0 3-62,2-2 1,1-5-1,0-4 275,1-2 1,-1-2-1,0-4 1,0-3 204,1-3 0,-1-8 0,0-5-268,0-5 0,4 0 1,2-5-1,-1-1 0,0-2-32,-2 0 0,-2-1 1,-2 1-1,-1 2 90,-2 1 1,0 7 0,1 0 0,-1 7 983,-2 3-564,-2 2-471,-3 5 1,0 7 0,2 10 0,0 7 1,2 3 0,3 10 0,-2 4 0,0 4-182,0 3 1,3 7-1,-3 4 1,0 1 58,0 3 0,2 3 0,-3 2 0,0 2 65,1 1 0,-3 3 1,4-4-1,-1 1 63,-2-2 1,-2 6 0,-1-3 0,0 2-2,0 2 1,-1-3-1,-4 0 1,-6 5 27,-7 0 1,-3-1-1,-1-7 1,-2-7-2,-2-7 1,1-6 0,-5-13 0,0-6-2,1-10 0,-3-8 0,2-8 0,-2-3-23,2-3 0,-1-9 0,5-5 0,2-6 34,4-1 0,2-11 1,5-7-1,4-5-31,3-7 1,2 1 0,6-8 0,3 0-44,6 2 0,5 0 0,8 12 0,1-1-172,1 4 0,9 3 1,-1 4-1,1 3-138,0 3 1,3 5-1,3 2 1,2 0-796,-2 3 1,3 3 0,-3 2 0,1 2 35,0 2 1,-4 1 0,-5 3 878,-3-3 1,2 2 0,-3-3 0</inkml:trace>
        </inkml:traceGroup>
        <inkml:traceGroup>
          <inkml:annotationXML>
            <emma:emma xmlns:emma="http://www.w3.org/2003/04/emma" version="1.0">
              <emma:interpretation id="{004CAE58-FB26-264B-B69B-1628E043E369}" emma:medium="tactile" emma:mode="ink">
                <msink:context xmlns:msink="http://schemas.microsoft.com/ink/2010/main" type="inkWord" rotatedBoundingBox="14562,7386 18943,7251 19015,9586 14634,9721"/>
              </emma:interpretation>
            </emma:emma>
          </inkml:annotationXML>
          <inkml:trace contextRef="#ctx0" brushRef="#br1" timeOffset="27046">11573 6337 8452,'6'-5'0,"-3"-2"394,-6-3 1,1 0 0,-6 1-1,-1 1-209,-1 0 1,-2 1 0,-3 0 0,-4-1 0,-3 2 0,-4 1 0,-4 1 0,-3 1 47,-1 0 1,-3 7 0,-2 3 0,-1 5-82,-2 3 0,-3 3 0,-2 9 1,-2 3-63,1 2 1,1 12-1,0 6 1,-2 8-97,1 10 1,0 5 0,3 4 20,5-8 0,9 0 0,6 0 0,6-4 39,8-3 0,5-7 0,7-6 0,4-4 1,6-3 44,6-1 0,13-5 1,5 1-1,4-5-47,4-2 1,5-6-1,6 0 1,3-6-50,3-2 1,1-1-1,-1-5 1,3-2-173,-1-4 0,7-3 1,-4-4-1,0-3-571,1-5 1,-5-8 0,0-1-1,-2-3-182,-3-4 0,1-4 1,-8 1-1,-3-1-383,-3 1 1305,0-7 0,-13 7 0,3-9 0</inkml:trace>
          <inkml:trace contextRef="#ctx0" brushRef="#br1" timeOffset="27671">12337 6270 8355,'12'-5'417,"3"-3"1,3-2 0,6-2 148,2-3 0,8 1 0,8-5 0,4-1 0,3 0-183,-2 2 0,3-2 0,-1 5 0,-2 1-342,0 1 1,-4 2 0,-2 0-1,-3 0-273,-3 0 0,-3 3 1,-2 2-1,-4 1-710,-2 2 1,-6-2 0,-3 2 282,-3 0 0,-6 3 0,-3 3 0,-6 3 155,-4 4 0,-13 4 0,-4 8 1</inkml:trace>
          <inkml:trace contextRef="#ctx0" brushRef="#br1" timeOffset="27891">12416 6786 8892,'5'7'1297,"6"-2"1,8-5-898,2 0 1,6 0 0,3 0-207,3 0 0,5-2 0,2 0 0,1-3 0,1 0-135,0 0 1,1 0 0,-2 3-1,-4-3-536,-2-2 0,3 4 0,-1-5 0,-1-1-1270,-1-1 0,3-5 1056,-1 0 1,1-10 0,-5 2 0</inkml:trace>
          <inkml:trace contextRef="#ctx0" brushRef="#br1" timeOffset="27416">12528 6270 8355,'0'7'440,"0"1"-4,0 0 0,-1 7 1,-2 4-1,-1 5 1,2 5-1,1 7 1,1 6-1,0 7-169,0 1 1,0 8-1,0 0 1,0 2-127,0 1 1,0 3 0,0-3 0,0 0-151,0 0 0,0-2 0,0-6 0,1 0-264,3 1 1,-3-4 0,3-2 0,-3-4-209,-1-7 0,0 1 0,0-9 0,0-2-309,0-5 0,-1-4 144,-3-7 1,1-5-1,-3-4 1,1-7-333,3-7 978,0-11 0,-3-6 0,-1-11 0</inkml:trace>
          <inkml:trace contextRef="#ctx0" brushRef="#br1" timeOffset="28585">13460 6270 8690,'19'-5'0,"0"-3"576,1-2 1,2-1 0,5 0 0,2 1 0,5 1-47,4 2 0,-2-1 0,6-3 0,2 1-296,0 2 0,6 0 0,-7 3 0,2 0-166,3 0 1,-5 1-1,-3 3 1,-1-2-81,-3-1 0,-1 1 0,-2 3 1,-3 0-993,-4 0 0,-7 0 0,-4 0-828,-3 0 1,-5 0 1219,1 0 0,-1-10 0,5-3 0</inkml:trace>
          <inkml:trace contextRef="#ctx0" brushRef="#br1" timeOffset="28804">14831 5472 8632,'1'7'1675,"2"1"-692,1 1 0,3 1-717,-3 1 0,0 4 1,-3 1-1,1 3-756,2 5 1,0-1-1,-5 7 1,-2 1 162,-1 2 0,-4 1 1,-1-1-1,-2 1-758,-1 0 0,-6-1 0,5 1 1</inkml:trace>
          <inkml:trace contextRef="#ctx0" brushRef="#br1" timeOffset="28307">14000 6247 8649,'6'5'827,"-2"4"0,-3 5 0,-1 4 0,0 5 0,0 3-676,0 4 1,0 10-1,0 6 1,-1 7 0,-2 2-1,-1 3 1,2 5 0,1 3-98,1 1 1,-2 1 0,0 0-1,-2 1-53,2-2 0,0 3 0,2-7 0,0-1-85,0-2 0,0-3 0,0-2 0,0-1-284,0-2 1,0-8 0,0 0 0,0-4-77,0-4 0,-5-6 0,-1-5-255,0-5 0,0-4 0,2-6 1,-3-4 295,-3-6 0,2-11 0,1-11 0,-2-7-538,-1-4 941,-6 0 0,-2-11 0,-4-2 0</inkml:trace>
          <inkml:trace contextRef="#ctx0" brushRef="#br1" timeOffset="29312">14932 6966 8566,'-7'0'1863,"-1"0"-1813,-1 0 1,0 0 0,-3 1-1,0 3-177,-3 4 0,2 2 1,-2 1-1,3 1 184,1 3 1,1-2 0,1 3 0,1-1-65,0 0 0,1 4 0,1-4 1,1 0 14,3 1 1,4-4 0,3 3 0,1-2 105,3-2 1,1 0 0,1 1 0,2-1-1,2 0 0,-1-1 0,3-1 0,1-2 144,-1 2 0,2 1 0,2 0 0,-2-1 83,-4-2 1,-4 1-1,-4 4 1,-3 2-130,-3 1 1,-1 0 0,-1-3 0,-4 3-73,-6 4 1,-2-3-1,-7 1 1,-1-2-140,0 0 0,-8 3 0,6-3 1,-5-1-225,-3-2 1,3 0-1,2-1 1,1 0-592,-1 0 0,4-4 1,-2-4-1,5-1-822,3-2 1,0 0 1042,1 0 1,0-2-1,-2 0 551,6-2 1,3-10-1,-4 2 1</inkml:trace>
        </inkml:traceGroup>
        <inkml:traceGroup>
          <inkml:annotationXML>
            <emma:emma xmlns:emma="http://www.w3.org/2003/04/emma" version="1.0">
              <emma:interpretation id="{A54D4DDC-72A9-3C41-BA3C-40AA85F3E728}" emma:medium="tactile" emma:mode="ink">
                <msink:context xmlns:msink="http://schemas.microsoft.com/ink/2010/main" type="inkWord" rotatedBoundingBox="20609,7962 24934,7829 24973,9074 20647,9208"/>
              </emma:interpretation>
            </emma:emma>
          </inkml:annotationXML>
          <inkml:trace contextRef="#ctx0" brushRef="#br1" timeOffset="32275">16887 6977 8467,'0'-12'0,"-1"-2"0,-2-2 323,0-1 0,-5 3 0,4-1 0,1 4 0,-1 2 63,0 1 0,-5 5 1,2-4-1,-3 2 0,-1 4 1,-1 4-1,1 5-166,0 6 0,-4 5 1,-1 6-1,0 4-251,-1 3 1,-1-1-1,3 8 1,1-3-203,1-2 0,3 2 1,2-7-1,1-1-21,2-1 0,2-5 0,3-2 0,1-4 172,3-3 0,2-1 1,5-7-1,0 0 38,1 0 0,4-2 1,1-7-1,2-5 134,0-4 0,3-5 0,4-6 0,-1-1-9,-1-1 1,1-4 0,-1 4-1,-4 1 30,-3 1 0,-2-2 0,-3 1 0,-3 3 249,-1 2 0,-2 7 1,-3 1 574,0 3-736,1 6 0,-4 0 0,0 6-184,0 5 0,0 2 0,0 2 0,0 2-143,0 1 1,4 4-1,1-3 1,1 0-193,3 1 1,1-1 0,1-2 0,0 0-354,1 0 1,-1 2 0,0-2 0,0-3 38,1-2 1,-1-1 0,0 2 0,0-3 186,0-3 0,2-3 0,1-2 0,1-4 79,-2-6 368,5-1 0,-1-14 0,6 2 0</inkml:trace>
          <inkml:trace contextRef="#ctx0" brushRef="#br1" timeOffset="32555">17651 6157 8355,'-11'12'404,"1"-1"249,2 0 0,0 5 1,3 4-394,-2 5 0,4 10 0,-4 10 0,1 6 26,0 4 1,3 6 0,0 2 0,1-1-282,2-2 0,0-2 0,2-4 1,0-1-479,2-4 0,5-4 1,-1-4-1,5-5-187,2-5 0,0 0 1,-5-6-1,-1-2-85,-2-3 1,1-10 0,3 0 314,0-4 430,0-7 0,0-16 0,1-6 0</inkml:trace>
          <inkml:trace contextRef="#ctx0" brushRef="#br1" timeOffset="32794">17853 6180 8355,'0'-11'265,"0"-1"872,0 1 0,0 6-543,0 5 0,2 11 1,0 13-1,2 9-199,-2 6 0,1 14 0,-1 7 1,2 6-318,-1 6 0,-1 5 0,1-9 1,0-2-338,0 1 0,2-5 0,0 0-476,1 0 0,-2-8 1,2-5-1,0-3 1,0-3 128,3-6 1,-3-2-1,2-12 1,1-6-1534,1-3 2034,6-8 0,1-6 0,6-6 0</inkml:trace>
          <inkml:trace contextRef="#ctx0" brushRef="#br1" timeOffset="33137">18471 6798 8355,'-1'7'259,"-3"-1"86,-3-1 0,-2 4 1,0-1-1,1 3 212,-5 4 0,2 2 0,-4 7 0,2 1-334,2 1 1,4 5-1,-1-1 1,1 2-417,0-2 1,2 0-1,5-7 1,2-1-22,1-1 0,4-6 0,5-3 0,2-4 18,1-3 0,5-3 0,0-6 1,3-4 145,4-6 0,3-4 1,-3-5-1,1-3-11,-1-4 0,-1 1 1,-5-1-1,-2 0 281,-4 1 0,-4-3 0,-2 3 0,-3-1-85,-1 0 1,-1 5 0,-5-1 0,-3 4-449,-3 3 0,-5 3 0,-3 6 0,-3 2-312,-3 4 1,-6 3 0,0 4 0,1 3-67,2 5 0,-5 3 0,7-3 657,-2 0 1,0 0 0,2 1 0</inkml:trace>
          <inkml:trace contextRef="#ctx0" brushRef="#br1" timeOffset="33579">18921 6786 8355,'0'12'343,"0"-1"1,0-4 116,0 1 1,0 3 0,0 5 0,-2 2 0,0 2 0,-2 1-264,2 2 1,0-1 0,2 2-251,0 2 1,0-4 0,0 2 0,0-4 0,0-1-74,0-2 1,2 2 0,0-6 0,3-5-25,1-2 1,2 2-1,3-4 1,2-3-9,2-4 1,-3-4 0,4-7 0,-1-2 229,0-1 1,4-5-1,-4-3 1,0 0 0,0-2-1,1-2 1,0-1-1,-1 0 1,-3 0 0,-4 0-1,1-1 739,1-1-815,-4 8 1,3-1 0,-6 11-412,-5 4 0,-3 5 106,-6 9 1,0 6-1,0 5 1,-1-1-144,1-2 0,0 3 1,1 0-1,1-1-225,2-2 0,4 3 0,-1 0 303,3-1 374,1-6 0,5-3 0,1-5 0</inkml:trace>
          <inkml:trace contextRef="#ctx0" brushRef="#br1" timeOffset="34096">19123 6820 8560,'1'6'510,"3"-2"1,2-3-1,4 1 1,-1 1-1,-3 5 1,0 2-115,1 1 0,-4 5 0,4 3 0,-2 4-325,-3 3 1,-1-1-1,-1 3 1,0 0-131,0-3 0,0 2 1,2 0-1,1-4-46,5-3 0,2 0 1,2-5-1,2-2 152,1-5 0,5 1 1,-1-5-1,2-2 98,1 0 0,5-7 0,-1-4 0,-1-5-92,-2-5 0,0-2 0,-2-1 0,-2-1-36,-4 1 0,-3-6 1,0 0-1,-2-2 10,-3 0 0,-2 0 0,-5-3 0,0 2-575,0 1 0,-1 10 0,-3 1 1,-3 6-726,-3 1 0,-7 5 1,-1 1-1,-4 1 292,0 2 981,-1 2 0,-4 6 0,-2 1 0</inkml:trace>
          <inkml:trace contextRef="#ctx0" brushRef="#br1" timeOffset="35035">19606 7079 7918,'11'3'-44,"0"1"1,1 0-1,0-5 1,2-2-1,2-2 1,0 0 613,1 0 0,3-4 0,-3 2 0,2-3-341,-1-1 0,-3-4 1,3 0-1,-1 1-215,1 1 0,-4-1 0,1-3 1,-3 1-27,-1 0 0,-1-4 0,-2 1 1,-4-1-75,-3 1 1,-2-1 0,-3 5-1,-5 2 44,-5 0 1,-3 7 0,-6 2 0,1 4 175,-1 4 1,2 2-1,1 5 1,3 2 68,1 2 0,-3-1 0,4 4 0,2 2-60,5 2 1,-1 0-1,5 2 1,2 1 57,0 1 1,4 1-1,0-2 1,3 2-141,1-2 0,6-3 1,4-2-1,1-2-169,3-2 1,1-3-1,4-4 1,4-3-606,5-1 0,3-1 0,1-6 1,2-5 626,0-4 0,6-8 0,-5 1 1,-2-3-1,-3-2 0,-2-1 1,-2-1-1,-2-1 0,-4 0 0,-1-2 1,-1 0-1,0-2 0,-3 1 1,-1 2-1,-3 2 0,-3 2 0,-5 4 1,-4 6-1,-1 3 0,-2 4 1,-3 2-1,-7 5 0,-5 5 0,-6 6 1,-1 2-1,0 5 0,1 4 1,0 2-1,1 2 1110,-1 2 1,7 1-1,-1 3 1,4 1-1,2 0 1,1-2-982,2-2 1,3 2-1,1-6 1,1-1-1,3-3 1,3-3-1,3-4 1,3-3-1,0-2 1,3-2-1,2-4 1,1-3-1,1-2-370,2-3 1,-2-4 214,6-7 0,-2-2 1,-1-7-1,-1-2 0,0-4 28,1-2 0,-2-3 1,-1-4-1,-2-5 29,-2-3 0,3-11 0,-4 1 1,0-6 70,1-5 1,-5-5-1,1-4 1,-4 3 287,-3 7 1,-1 8 0,-6 9-1,-1 4-97,-5 6 1,-2 9 0,-2 5 0,-2 5-33,-1 6 1,-1 1 0,2 10 0,-1 2-87,1 0 0,6 4 0,0 3 0,1 6-3,0 6 0,-3 6 0,3 3 0,-3 6-89,-1 8 0,-1 3 0,1 11 0,1 2-87,3 2 1,-2 7-1,5-1 1,2 1 31,1-1 0,1-3 0,1-6 0,3-2-64,3 0 0,4-7 0,4 0 0,4-6 191,2-5 1,2-4-1,-1-8 1,1-1-19,-1 1 1,1-6-1,0-3 1,2-4-112,1-3 1,2-4 0,-3 1 0,1-3-50,-1-1 0,-3 0 0,-2 0-1314,-1 0 0,-5 0-722,1 0 0,-9 4 385,-6-1 1702,-5 1 1,-6-4 0,0 0 0</inkml:trace>
        </inkml:traceGroup>
      </inkml:traceGroup>
    </inkml:traceGroup>
    <inkml:traceGroup>
      <inkml:annotationXML>
        <emma:emma xmlns:emma="http://www.w3.org/2003/04/emma" version="1.0">
          <emma:interpretation id="{C1D63744-782A-704B-9772-A138D4CD3D76}" emma:medium="tactile" emma:mode="ink">
            <msink:context xmlns:msink="http://schemas.microsoft.com/ink/2010/main" type="paragraph" rotatedBoundingBox="9352,11040 22309,10510 22393,12569 9436,13098" alignmentLevel="2"/>
          </emma:interpretation>
        </emma:emma>
      </inkml:annotationXML>
      <inkml:traceGroup>
        <inkml:annotationXML>
          <emma:emma xmlns:emma="http://www.w3.org/2003/04/emma" version="1.0">
            <emma:interpretation id="{33817D4D-3226-4E47-84AE-370372209903}" emma:medium="tactile" emma:mode="ink">
              <msink:context xmlns:msink="http://schemas.microsoft.com/ink/2010/main" type="line" rotatedBoundingBox="9352,11040 22309,10510 22393,12569 9436,13098"/>
            </emma:interpretation>
          </emma:emma>
        </inkml:annotationXML>
        <inkml:traceGroup>
          <inkml:annotationXML>
            <emma:emma xmlns:emma="http://www.w3.org/2003/04/emma" version="1.0">
              <emma:interpretation id="{3A5F658A-A764-BF49-B8A6-28FFA0341993}" emma:medium="tactile" emma:mode="ink">
                <msink:context xmlns:msink="http://schemas.microsoft.com/ink/2010/main" type="inkWord" rotatedBoundingBox="9352,11040 12641,10905 12698,12319 9410,12453"/>
              </emma:interpretation>
            </emma:emma>
          </inkml:annotationXML>
          <inkml:trace contextRef="#ctx0" brushRef="#br1" timeOffset="354053">6214 9687 8355,'-5'18'305,"-3"-2"1,-5-5-1,-2 1 151,1-1 0,-4 1 0,1 3 0,-2 4-429,1 2 0,-1 2 1,-4-1-1,0 1 1,-2-1-1,-2 2 1,1 2-1,0 4 1,0 1-10,1-1 0,-3 3 0,1-3 0,-1 2-174,1 2 0,-3-2 1,3-1-1,-1-1 14,1 2 0,0 0 1,4 0-1,-2 0 37,-1-2 0,-1-2 0,5 2 0,1-4 58,2-2 1,3-3 0,4-1-1,1-3-436,0-5 1,5 2 60,2-7 1,4-2 0,4-1 0,3-4 112,3-4 1,1-7-1,1-6 1</inkml:trace>
          <inkml:trace contextRef="#ctx0" brushRef="#br1" timeOffset="354424">6146 9957 8446,'-17'17'225,"-3"0"0,5-6 0,0 0 0,0 0 0,0 1 0,1-1 1,1 0-1,-1 2 0,-1 0-141,1 2 0,-3 5 0,-2-1 0,-1 2-199,1 2 1,-2-1 0,2 2 0,-2 1 159,-1 1 1,-1 2-1,1-4 1,0 3-28,4-2 0,-2 1 0,5-1 0,0-1-160,-1 1 1,4-2 0,0-3 0,3-2-222,0-2 1,4 3 0,0-4-1334,0-2 1315,4 0 0,1-12 0,6-2 1</inkml:trace>
          <inkml:trace contextRef="#ctx0" brushRef="#br1" timeOffset="354796">5540 9833 8355,'0'12'50,"0"-5"0,1-1 199,3-1 1,-2 3 0,6-3 0,0 1 0,4 3 0,1 1 0,2 2 0,0 3-77,2 4 0,-5 3 0,4 5 1,-1 1-260,0 1 0,4 6 1,-3-4-1,2 0 63,2 2 1,-3-2-1,2 0 1,0-2-81,-2-1 1,4-2 0,-2-5-1,2-2 137,2-4 0,-2 1 1,-1-2-1,-3-3-180,0-2 1,-1-7-1,-2 2 1,1-3-421,-2-1 0,-4 0 0,-1 0-317,0 0 1,-3-5 716,-1-2 1,-3-8-1,-1-3 1</inkml:trace>
          <inkml:trace contextRef="#ctx0" brushRef="#br1" timeOffset="355225">5742 9822 7954,'-6'-1'245,"2"-3"253,3-3 1,1 0 0,1 1 0,2 0 0,2 1-223,1 0 0,0 7 0,3 10 0,-2 5-71,2 4 1,1 3-1,2 2 1,2 3-209,1 0 1,5 3 0,0-3 0,4 1-80,2 0 0,5-5 0,-2 2 1,1-1-1,-1 2 0,-2-1-430,-2 1 0,3 2 277,-2-4 1,0 2-1,-5-4 1,-1 3-574,-1-2 1,0-3-1,3-3 308,1-4 0,-6 2 0,-1 1 0</inkml:trace>
          <inkml:trace contextRef="#ctx0" brushRef="#br1" timeOffset="355852">6663 9811 8583,'-3'11'217,"-1"0"0,0 1 0,5-1 0,3 1 0,4 3 0,3 4 0,4 2 0,3 3 0,4 1-320,0 1 1,4 5 0,1-1 0,-1 4-226,1 4 0,-7-4 1,3 4-1,-3-3 246,-3-1 1,-1-4 0,-4-2 0,-2-2 405,-3-4 0,2-1 0,-5-6 150,-2-1 1,-2-3 0,-4-4-127,-3-3 1,-3-4 0,-1-5 0,-1-5-70,1-4 1,-4-7 0,0 0 0,1-5-107,2-3 1,4 3-1,2-4 1,0-1-106,0-2 1,3 1 0,0 0 0,1 4-86,2 0 1,2-2 0,0 4 0,3 1-6,1 1 0,2 6 0,2-1 1,-2 0-109,0 2 1,1-1 0,4 5-1,2-2-298,-1 1 0,2 1 0,1 3 0,0 2-186,3 0 1,-2 6 0,-1-2 0,-1 3-329,-2 1 0,3 0 0,1 0 698,-1 0 0,5 5 0,-5 1 1</inkml:trace>
          <inkml:trace contextRef="#ctx0" brushRef="#br1" timeOffset="356613">7191 10137 8497,'4'21'0,"1"-2"267,1-4 0,2-3 0,3-1 0,0 1 0,2-1-108,2 0 0,2-5 0,6-2 1,-1-3-169,1-1 0,-1 0 1,1 0-1,-2-1-207,-3-3 1,4-6 0,-5-5 0,1 0 197,-3-1 1,1 2 0,-1-4 0,-1-1 139,-2 2 1,-4-5-1,-2 4-73,-1-4 0,-1 0 1,-4-1-1,0 1 0,-2-1 54,-1 1 0,-1 5 0,-6 0 0,-3 4-71,1 1 0,-2 0 1,0 8-1,-1 2 55,2 0 1,-4 7 0,1 4 0,0 4-61,0 2 0,-3 8 0,3 1 1,0 3 35,-1 5 0,2 4 0,4 3 0,1-1-1,3 1 1,2 0 0,5-4-1,0 0 104,0-3 0,5-6 1,3 0-1,6-2 56,5-1 1,2-6 0,2-2 0,0-4-150,3-3 0,2-3 0,3-5 1,-1-1-138,1-3 0,6-4 0,0-7 0,-2-3-40,-4-4 1,2-5 0,-2-3 0,3-2-8,-1-2 1,3-4 0,-7 1 0,0-1-131,-3 0 0,-2 2 0,-2-7 0,-1-1 185,-2 1 0,-3-10 0,-4 6 0,-1-3 42,0 1 1,-3-1 0,-2 0 0,-1 0-11,-3 1 1,0 0 0,-2 4 0,-2 1-6,-1 3 0,1 2 0,-3 6 1,0-1 78,-2 0 1,1 7-1,-2 4 1,-1 7 12,-1 4 1,-1 2-1,0 2 1,0 4 4,-1 3 1,1 4 0,0 3 0,0 6 25,0 5 1,-2 5-1,-1 7 1,-1 3 23,2 7 0,4 5 1,1 4-1,1 3-43,1 1 0,1 3 0,5-3 1,0 2 107,0-2 1,1-2 0,3-5 0,4 0-13,6 0 1,0-1-1,5-3 1,1-4-79,1-2 1,0 1 0,-1-1-138,-1-2 0,-1-2 1,5 1-1,-2 0 0,-1-2-71,-1 1 0,-5-4 0,2 1 0,-1-2-514,0 0 1,1 0 0,-2-4 0,1-4-585,-2-3 0,0-2 427,-2-2 0,0 0 0,1 0 1</inkml:trace>
          <inkml:trace contextRef="#ctx0" brushRef="#br1" timeOffset="356859">8584 10170 9367,'-5'34'335,"-2"-8"0,2-11 0,2-7 1,7 1-1,6-1 0,5 0 0,3-4-1830,2-3 0,1-6 0,1-1 1</inkml:trace>
        </inkml:traceGroup>
        <inkml:traceGroup>
          <inkml:annotationXML>
            <emma:emma xmlns:emma="http://www.w3.org/2003/04/emma" version="1.0">
              <emma:interpretation id="{8C666692-C3CF-0441-B41F-2448BE9789B8}" emma:medium="tactile" emma:mode="ink">
                <msink:context xmlns:msink="http://schemas.microsoft.com/ink/2010/main" type="inkWord" rotatedBoundingBox="13928,11112 18957,10907 19030,12706 14002,12911"/>
              </emma:interpretation>
            </emma:emma>
          </inkml:annotationXML>
          <inkml:trace contextRef="#ctx0" brushRef="#br1" timeOffset="357488">10348 9968 8355,'-1'-10'0,"-3"2"0,-3 0 159,-3-1 0,-3 3 0,0 0 373,-2 1 1,-5 1-1,0 4 1,-4 0-1,-2 1-266,1 3 1,2 4-1,2 7 1,1 2-51,0 0 1,-4 10-1,7 0 1,0 7-261,2 3 0,-2 11 1,4-1-1,1 3-178,4-1 0,5 1 1,1-2-1,4-1 195,6-5 1,5-6-1,4-8 1,0-7 133,3-4 0,6-3 0,4-6 0,1-5 0,2-3 410,1-3 1,-7-5 0,7-7-342,-2-4 0,1-7 0,-1-4 1,-2-3-124,-4-5 0,-3-1 1,-3-4-1,-4 0-109,-4 1 1,1-4 0,-9 4 0,-2-1-119,-1-2 1,-1 5-1,-1 2 1,-1 6-183,-2 6 0,-5 1 1,2 10-1,-3 2 26,-2 5 0,0 3 0,-3 5 0,-2 0-323,-1 0 1,-2 8-1,5 4 1,0 0 108,-1 1 0,5-2 0,-2 0 0,6 0 272,2 0 1,-4 6-1,3 0 1</inkml:trace>
          <inkml:trace contextRef="#ctx0" brushRef="#br1" timeOffset="358007">10674 9721 8355,'8'10'561,"-1"-2"1,-3 7 50,3-1 0,1 10 0,4 5 0,2 2 1,1 7-1,0 3-517,1 5 1,-3 6-1,3 2 1,-1 3-581,0 3 1,4 4-1,-4-3 1,-2 0 204,0 1 1,-2-1 0,0-3-1,-1 2-36,-2-1 0,1-3 0,-6-3 0,0-5 274,-2-2 0,3-3 0,0-4 0,-2-7 198,-1-3 1,-1-8 0,0-6 172,0-3 1,-1-5 0,-1-5-1,-2-4-96,1-6 0,-3-7 1,-1-5-1,-3-5 67,-2-5 1,1-3-1,0-4 1,-2-1-72,-2-2 0,3-5 0,-4-5 0,1-1-142,0-3 0,1-5 0,5-3 0,3-2-42,1-1 1,1 2 0,4 7 0,2 2-120,1 5 1,5 2 0,5 9 0,4 2-23,0 1 1,2 10 0,3 4-1,1 2-4,-1 2 1,2 7-1,1 0 1,1 4 124,-1 3 0,-1 2 1,-2 2-1,0 3-42,-4 3 1,2 7 0,-5 2 0,-2 2 18,-4 2 0,-1 1 0,-4 1 0,-3 1 90,-3-1 0,-5 1 0,-5-1 0,-2 1-55,-1-1 1,-5-3 0,2-2 0,-4 0-316,0-4 0,-1 0 1,1-2-1,0 0-706,-1 1 1,1-5 0,0-1 0,2 1 235,2-1 1,4-4 0,-1 2 525,2-3 1,2-1 0,0 0 0</inkml:trace>
          <inkml:trace contextRef="#ctx0" brushRef="#br1" timeOffset="358456">11382 10126 7924,'11'10'145,"0"-3"0,1-2 0,0-5 0,2-1 1,2-3-1,0-3 828,1-3 0,1-3 0,-3-2-980,-1-4 0,-2 2 0,0-2 0,-2-1 0,-3 0 203,-3 1 1,1-1-1,-1 4 1,-2 0-312,-1 0 0,-6 5 1,-2 4-1,-3 1-14,-1 0 0,-1 3 0,0 1 0,-2 4 238,-1 6 1,-3 2-1,1 2 1,1 3 22,0 4 0,-3 2 1,4 2-1,1-1-3,2 1 0,4 0 0,2 4 0,1 1-14,3 1 1,0 3 0,2-2-1,0 3 50,0 1 0,2-6 0,1 0 0,6-2-204,5 0 0,2 0 1,4-4-1,-1-4-352,1-3 0,1-3 0,2-4 0,-1-1-627,0-2 1,0-3 0,-2-7 0,-2-6-1266,2-7 2210,2-8 1,0-3-1,1-4 1</inkml:trace>
          <inkml:trace contextRef="#ctx0" brushRef="#br1" timeOffset="358752">11741 9800 8355,'-1'17'304,"-3"-2"1,3-1-1,-3 0 1,3 2 0,2 1-1,3 3 114,4 2 1,2 5-1,2 2 1,2 1 0,2 0-1,0 1-651,1 1 1,-1 2 0,-2 0 0,1-2 191,-2-2 1,0 1-1,-2-3 1,-1-1 81,-3 1 0,2-7 1,-5-6-1,-2-3 245,0 0-109,-2-6 0,-4-10 0,0-8 0,0-6 189,-1-6 0,4 1 0,-3-7-202,3-1 1,1 1 0,0-3 0,0-2 0,0 0-29,0 0 1,1-2 0,3-1-1,5 2-203,5 1 0,-1 10 0,5 4 0,-2 4-154,-2 3 0,3 6 0,1 5 0,1 1-371,-1 2 1,1 4 0,3 2 0,1 3-418,-1 4 1,5 2-1,-1-2 271,-1 2 0,4 5 0,-1-2 0</inkml:trace>
          <inkml:trace contextRef="#ctx0" brushRef="#br1" timeOffset="359227">12618 9822 8522,'-5'11'711,"-1"-3"-572,-6-1 0,5 1 0,-1 3 0,1 0-18,1 1 0,-4-1 0,2 0 0,-1 2-51,2 2 1,-3 2 0,2 5-1,-2 1-139,-1-1 1,4 5-1,-1 1 1,1 2 210,1 1 1,1 3-1,5-6 1,0-1-1,0 1-94,0-3 1,0-3-1,1-3-18,3-4 0,2-3 0,5-1 12,0 1 0,0-6 1,1-4-1,-1-4-59,0-6 1,-3-3-1,-1-4 1,2-2-7,1-1 0,-3-7 0,0 3 1,-2-2 137,-3 0 0,-1 1 1,-1-2-1,0 0 181,0 4 1,0-2 0,0 6-63,0-1 1,0 6-1,0 4-12,0-1 1,0 6-269,0 3 1,0 5-1,0 7 1,0 2-39,0 1 1,2 5-1,0-1 1,3 2-237,1 1 0,2 1 1,3-1-1,2 1-88,2-1 1,-2-1-1,6-2 1,0-4-53,-2-2 1,4 0 0,-2 0 0,1-5-1377,-1-1 1609,2-4 0,-3-3 0,4 0 1</inkml:trace>
          <inkml:trace contextRef="#ctx0" brushRef="#br1" timeOffset="360082">12685 9597 9349,'0'12'1208,"0"-1"0,3 0 0,3 2-767,5 2 0,13-3 1,2 3-1,7-2-465,4-2 1,3-1-1,6-1 1,0-3-316,-1-1 1,8 0 0,-6-3 0,4 3-48,2 2 1,-5-5 0,4 2-1,-2-3-171,-3-1 1,3 0 0,-1 0 0,-2-1 143,-1-3 1,-6-2 0,-2-5 0,-3-1 224,-2 1 1,-5 0-1,-5-2 1,-5 0 178,-6-2 1,1-2 0,-9 4 0,-2-4 243,-1 0 0,-2 3 1,-3 1-1,-3 3 234,-3 2 0,-3 6 0,0-2 0,-3 5 118,-2 7 0,3 0 0,-4 12 0,1 3-175,0 2 1,-2 7 0,4 1 0,0 3-376,-1 0 1,7 3-1,7-2 1,1-1-85,2-1 0,0-2 0,2-2 0,1-2-80,5-2 0,6-2 0,1-5 1,-2-2 8,0-2 1,2-5-1,0-5 1,0-1 56,1-2 0,-3-3 0,3-4 0,-1-5-26,0-4 0,-4-5 0,-4-6 1,1-2 31,-2-4 1,3-2 0,-4-2 0,0 0 135,0 1 1,0-1 0,-3 1 0,2 3 60,-1 4 0,-2 3 0,-1 1 0,0 4-379,0 3 0,0 2-5,0 2 0,-5 5-153,-3 2 1,-2 4 0,-1 4 0,1 4-955,3 6 508,2-1 1,0 8-1,-2-4 1</inkml:trace>
          <inkml:trace contextRef="#ctx0" brushRef="#br1" timeOffset="359503">12989 9204 8355,'7'0'713,"1"0"0,-1 2 0,4 1 0,0 6 0,2 5 0,1 4-449,1 4 0,0 1 0,-4 5 0,0 4-239,0 5 0,1 14 0,-1 1 0,0 4-42,0 2 1,-3 5-1,-1 2 1,2 0-133,1 1 1,1-4 0,0-4 0,1-5-149,-1-8 0,0-2 0,2-5 1,-1-3-435,-1-4 0,3-1 0,-6-8 0,0-4-329,0-4 0,-3-9 768,-5-5 1,0-10 0,0-8 0</inkml:trace>
          <inkml:trace contextRef="#ctx0" brushRef="#br1" timeOffset="360380">14045 9721 8355,'6'29'747,"4"-6"1,-3-3 0,3 3 0,2 3-539,-1 3 0,0 1 0,2 2 1,0-1-598,2-1 0,-1-1 0,-5 4 0,-2-2 151,2 0 0,-3-1 1,0-9-1,-1-1 625,-2-1 0,-2-5-136,-1 1 1,-5-8-1,-2-3 1,-3-4-67,-2-4 1,1-6 0,0-6 0,0-2 311,0-2 0,3-1 1,2-1-1,1-1-251,2 1 0,2-4 0,1-3 0,0-1-212,0-1 1,1-3 0,3 7 0,4 0-228,2 4 0,2-1 0,2 9 0,2 1-144,1 2 1,-2 0-1,3 2 1,-1 2-266,1 0 0,-1 6 0,3-2 0,-2 3-962,-2 1 0,3-1 1071,-4-3 0,5 3 0,-3-4 1</inkml:trace>
          <inkml:trace contextRef="#ctx0" brushRef="#br1" timeOffset="360761">14741 9553 8642,'0'11'0,"0"0"0,1 1 527,3 3 1,-3-1 0,3 4 0,-3-2 0,-1-1-468,0 1 1,-5 2 0,-3 4-1,-5-1-231,-2-2 1,-5 2-1,2-2 1,-2 2 89,1 2 0,3-1 1,4 1-1,2-2 106,3-2 1,2 1 0,5-6 68,0 0 0,1-1 0,4-2 0,5 0 1,5-1 4,3-2 0,4 0 0,6-4 0,0-1-47,3-2 0,2 0 1,1 2-1,-2 0 159,-2 0 1,-4-2 0,-6-1-1,-2 0 538,-2 0 1,-1 4-600,-4 0 0,-6 4 0,-5 0-133,-6 2 1,-8 1 0,-2 0 0,0 1-371,-1-1 0,-1 0 0,2 0 0,-2 0-379,-2 1 1,-1-1 0,-2 0 0,1 0-658,-1 1 1,1-1 965,0 0 1,-1-5 0,1-1 0</inkml:trace>
        </inkml:traceGroup>
        <inkml:traceGroup>
          <inkml:annotationXML>
            <emma:emma xmlns:emma="http://www.w3.org/2003/04/emma" version="1.0">
              <emma:interpretation id="{5FD11468-370E-644E-8510-F5105AF1DB56}" emma:medium="tactile" emma:mode="ink">
                <msink:context xmlns:msink="http://schemas.microsoft.com/ink/2010/main" type="inkWord" rotatedBoundingBox="19825,10656 22311,10554 22376,12157 19890,12259"/>
              </emma:interpretation>
            </emma:emma>
          </inkml:annotationXML>
          <inkml:trace contextRef="#ctx0" brushRef="#br1" timeOffset="361663">16797 8833 8848,'10'8'1387,"-2"-1"1,-5 7 0,-8 9 0,-6 7-1305,-6 6 0,-9 4 0,-6 7 0,-1 3-37,-1 3 0,-10 8 0,6-6 0,-4 1-77,-1 1 1,-1-4-1,-2 5 1,0-4 11,1-4 1,-3 5-1,7-10 1,-1 0-155,0-3 0,1 1 0,6-6 1,4-1 117,2-1 1,3-7 0,4-5 0,0-4-7,4-3 0,1 3 1,6-5-1,1-3-255,3-2 648,-3-7 0,10 3-81,0-5 1,5-1 0,7-1 0,3-3-137,4-2 0,2 4 0,3-4 0,2 1-30,4 0 0,2 3 0,2 0 1,0 1-24,0 2 1,4 5-1,3 4 1,2 4-169,-2 2 0,2 3 1,-5-1-1,1-1 132,0 0 0,-2 4 0,-3-3 0,0 2 104,-1 0 1,3 0 0,-1 3 0,-3-1-65,-4-2 1,6 2 0,-4-3-1,-1-1-75,-1-2 0,-4-2 0,2-2 0,-3 0-176,-4 0 0,0-4 0,-4-2 1,-1-2-773,-1 1 1,-2 0-388,0-4 1,-3-5 0,-2-3 345,-1-2 0,-1-11 0,-4-3 0</inkml:trace>
          <inkml:trace contextRef="#ctx0" brushRef="#br1" timeOffset="362455">17527 8935 8535,'8'0'562,"-1"1"1,2 3 0,0 3 0,0 3-73,-2 1 1,1 2-1,3 2 1,-1 5-150,-3 5 0,3 1 0,-2 6 0,2 5-211,1 1 0,0 7 0,1 5 0,-1 3-84,0 4 1,-4 3-1,0 5 1,-2-1-12,-3 0 1,3 1 0,-1 0 0,0-4-272,1-3 0,-3-1 1,4-8-1,1-3-48,-1-3 0,-4-6 0,3-6 1,-1-3-176,0-5 1,0-3-1,-4-8-723,0-1 0,-2-6 0,-3-5 625,-6-6 0,0-14 0,-5-4 1</inkml:trace>
          <inkml:trace contextRef="#ctx0" brushRef="#br1" timeOffset="363259">17303 9238 8355,'-11'-1'1019,"-1"-3"-734,6-2 1,-3-6 0,4 1 0,0 0 0,0 0 0,3 0 36,1-1 0,6 1 0,2 0 0,3-2 0,3 0 1,2-2-1,5 2 0,3 3-251,3 3 0,6 0 1,-1 0-1,5 3-69,5 3 1,-1 1-1,3 0 1,2 0-24,2 0 0,2 1 1,-3 3-1,1 3-8,2 3 0,-2 2 0,-4-1 1,-4 0-37,-4 0 0,0 4 0,-9 2 0,-1-1-17,-2 0 0,-5-1 1,-4-3-1,-6 2 34,-4 1 1,-3 1 0,-2-2 0,-3 1 79,-3-1 1,-8 3 0,-3 1 0,0 1 10,-1-1 1,-4-3-1,-3 3 1,1-1 106,2 1 1,-4-5 0,1 4 0,0-2-136,-2 0 0,5 0 0,-2-5 1,5-2-86,5 0 0,-1-2 0,1 3-246,1-2-468,1-4 833,7 2 0,6-5 0,9 0 0,5 0-4,4 0 0,4 0 1,0 0-1,1 0 14,-1 0 1,2 0-1,2 0 1,3-1 0,1-2-1,-2-1 1,1 2 369,0 1-401,-4 1 1,6 3 0,-4 2 0,1 2-4,-1 1 1,-2 2 0,-6 3 0,-4 0-3,-3 2 1,0 5-1,-1-1 1,-1 1-32,-3-1 1,-2 2 0,-5-2 0,0 2-17,0 1 0,0-3 1,0 0-1,-1 0 37,-3-2 0,-2 4 0,-6-3 0,-2 1 0,-2-1 1,-2 1-1,-2 0 0,-1-2 0,0 1 0,1-2 0,1 0 1,-1-2-1,-1-2 0,-2 0 0,1-1 0,0 0 1,-1-1-1,2-1 0,1-3 0,2 0 0,1-1 0,1 0 1,-2-2-1,2-2-625,0-1 1,0 0 0,2 0-1,-1 0-22,1 0 1,2 0 0,0-1-1,0-2 1,-2-2-124,-1-1 1,0-6-1,4-6 1</inkml:trace>
        </inkml:traceGroup>
      </inkml:traceGroup>
    </inkml:traceGroup>
  </inkml:traceGroup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36:15.981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E8B12D7B-4E66-B84D-A8E6-A9DD5CFBC380}" emma:medium="tactile" emma:mode="ink">
          <msink:context xmlns:msink="http://schemas.microsoft.com/ink/2010/main" type="inkDrawing" rotatedBoundingBox="3970,3480 4141,1722 5521,1856 5351,3614" semanticType="verticalRange" shapeName="Other">
            <msink:sourceLink direction="with" ref="{0760906A-A2CE-6B4C-BB96-6101703335B5}"/>
          </msink:context>
        </emma:interpretation>
      </emma:emma>
    </inkml:annotationXML>
    <inkml:trace contextRef="#ctx0" brushRef="#br0">922 34 8347,'-11'0'0,"0"-1"0,0-1-134,-1-2 0,5 0 423,-1 4 0,1-4 1,-4 1-1,-1 0 0,0 1 1,-2-1-1,-2-1 1,-2 2 181,-2 1 0,3 1 0,-3 0 0,-2 1-247,-3 3 1,-3 3-1,3 7 1,-2 3-79,-2 4 1,1 1 0,-4 9-1,-3 4-96,0 5 0,-1 10 1,-2 6-62,-3 6 1,1 7 0,2 5 0,0 7 24,2 6 0,4 1 0,13-42 1,1 1-1,-13 43 0,6-4 100,5-3 1,9-9-1,7-4 1,3-6-14,1-8 1,6-1 0,5-7 0,7-3-55,3-3 0,7-10 0,3 2 0,5-4 13,5-5 0,8 0 0,6-11 0,5-4-66,3-5 0,10-5 0,-6-3 0,3-2-28,3-1 0,-4-3 0,4-4 0,-5-2-696,-5 1 1,-1 1 0,-3 2 0,-5 1-1014,-8 3 1,-1-2 1003,-4 5 1,-2-10-1,-1 2 1</inkml:trace>
  </inkml:traceGroup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36:36.341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8297449E-26E0-5549-8312-93B1F4F8A594}" emma:medium="tactile" emma:mode="ink">
          <msink:context xmlns:msink="http://schemas.microsoft.com/ink/2010/main" type="inkDrawing" rotatedBoundingBox="2919,8412 5725,8590 5635,10022 2829,9844" semanticType="callout" shapeName="Other">
            <msink:sourceLink direction="with" ref="{AF6FD025-097C-9A49-9DD7-B2C662666B9D}"/>
          </msink:context>
        </emma:interpretation>
      </emma:emma>
    </inkml:annotationXML>
    <inkml:trace contextRef="#ctx0" brushRef="#br0">-1134 7258 9132,'11'0'0,"1"0"0,0 0 0,2 0 102,1 0 1,1-3-1,-1-1 1,4 1-1,2 2 1,2 1-1,0 0 1,3 0 154,4 0 1,-1 0-1,2 0 1,2 0-97,-1 0 0,4 1 0,-6 2 1,4 1-41,4-2 1,-4-1 0,5-1 0,0 0-78,2 0 0,-1 0 0,1 0 0,2 0 66,0 0 0,4-1 1,-1-1-1,0-3-21,-2-2 1,2 1 0,2-3 0,0 2-6,-2-2 1,-1 3 0,-1 0 0,-3-1-61,-4 1 0,2 2 0,-1-2 0,-2 1-38,-1 3 1,-3-3-1,-1 1 1,-2 0-51,-1-1 0,1 3 1,-1-4-1,-1-1 8,1 1 0,2 0 0,-4-3 1,0 2 28,2-2 0,-5 3 0,4-2 0,-4 1-19,0 0 0,-1 1 0,1 4 0,-2-2-257,-2 1 1,-2 1-1,-3-1-214,1 0 0,0-1 1,-4 4-450,0 0 0,1 0-171,-1 0 0,-4 0 1061,1 0 0,-11 0 0,2 0 1</inkml:trace>
    <inkml:trace contextRef="#ctx0" brushRef="#br0" timeOffset="601">754 6753 8355,'-12'0'-74,"1"0"-68,0 0 0,0 0 0,0-1 533,-1-3 616,6 3 1,2-4-813,8 5 1,-1 3-1,5 4 1,4 1 64,1 5 1,3 4 0,-1 1-1,4 2-103,2 3 1,7 2 0,2-2-1,2-1-11,2 1 1,5-1 0,1-1 0,1-1-15,0-1 1,-1-5-1,2 1 1,-2-3-141,-1 0 0,0-5 0,-3 1 1,1 0 42,0 2 0,-2 0 1,-2-1-1,0-3-53,-3-1 1,1 4 0,-5-3 0,-2 2-33,-4-1 0,-4-3 0,-5 2 0,0 0-266,1 1 1,-2-4 107,-3 5 0,-2-4 198,-5 3 0,-1-3 1,-2 3 57,0 2 1,-6 1-1,0 1 1,-3 1 7,-3-1 1,-4 5 0,2 3 0,-3 2-22,-4 1 1,-1 5 0,2 0 0,0 2 0,-2 2 47,-1 2 0,-6 1 1,4 3-9,-1 0 0,-2 6 1,3-3-1,1-1-65,-1-1 0,0 1 0,4-1 1,3 1 0,-1 0 0,2-2 1,2-4-1,3-3-1,2-4 1,3-4 0,2-2 0,1-2-194,2-2 0,2-1 0,3-4 0,0 0-781,0 1 1,0-5-2356,0 1 2597,0-6 0,0 3 1</inkml:trace>
  </inkml:traceGroup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26T10:36:35.613"/>
    </inkml:context>
    <inkml:brush xml:id="br0">
      <inkml:brushProperty name="width" value="0.09071" units="cm"/>
      <inkml:brushProperty name="height" value="0.09071" units="cm"/>
      <inkml:brushProperty name="color" value="#ED331F"/>
    </inkml:brush>
  </inkml:definitions>
  <inkml:traceGroup>
    <inkml:annotationXML>
      <emma:emma xmlns:emma="http://www.w3.org/2003/04/emma" version="1.0">
        <emma:interpretation id="{AF6FD025-097C-9A49-9DD7-B2C662666B9D}" emma:medium="tactile" emma:mode="ink">
          <msink:context xmlns:msink="http://schemas.microsoft.com/ink/2010/main" type="inkDrawing" rotatedBoundingBox="2687,9642 5229,9356 5235,9410 2693,9695" shapeName="Other">
            <msink:destinationLink direction="with" ref="{8297449E-26E0-5549-8312-93B1F4F8A594}"/>
          </msink:context>
        </emma:interpretation>
      </emma:emma>
    </inkml:annotationXML>
    <inkml:trace contextRef="#ctx0" brushRef="#br0">-1325 7876 7687,'5'-6'0,"3"2"0,2 3 235,1 1 0,0 0 0,2-1 0,2-2 0,5 0 0,3 0 1,5 2-1,-1 1-72,1 0 1,7 0 0,-2 0 0,2 0-152,0 0 0,3-1 1,0-2-1,2-1 94,3 2 0,0-3 0,2 0 1,-1 0 32,-3 0 0,7-3 0,-5 5 1,2-1-58,2-1 1,-5 2-1,7-3 1,-4 1-48,-4 3 1,6-3 0,-2 1 0,1 1-101,1 2 0,0-3 0,0-1 106,1-1 0,-4 2 1,4-2-1,0 0 8,0 0 1,-4-1-1,2-1 1,0 0-1,-2 0 4,0-2 0,5-2 1,-7 2-1,0 2-35,2 0 0,0 2 0,-1-3 1,0 3-53,-2 1 1,-3 0 0,2 2 0,-3 0-75,-5 0 0,5 2 0,-6 0 0,-1-2 23,-1-1 1,0 1 0,-4 3-1,-2 0-82,-3 0 0,-6 0 0,1 0-1072,-3 0 492,-1 0 0,-6 0 1,-6 0-867,-9 0 1613,-6-5 0,-17-2 0,-2-4 0</inkml:trace>
  </inkml:traceGroup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6:01.957"/>
    </inkml:context>
    <inkml:brush xml:id="br0">
      <inkml:brushProperty name="width" value="0.13607" units="cm"/>
      <inkml:brushProperty name="height" value="0.13607" units="cm"/>
      <inkml:brushProperty name="color" value="#1F80FE"/>
    </inkml:brush>
  </inkml:definitions>
  <inkml:traceGroup>
    <inkml:annotationXML>
      <emma:emma xmlns:emma="http://www.w3.org/2003/04/emma" version="1.0">
        <emma:interpretation id="{13258A9C-FE92-FA45-AD43-7FA47EAA9259}" emma:medium="tactile" emma:mode="ink">
          <msink:context xmlns:msink="http://schemas.microsoft.com/ink/2010/main" type="inkDrawing" rotatedBoundingBox="6186,3541 21486,5715 20117,15346 4817,13172" hotPoints="18685,10798 10441,14074 4244,7726 12488,4451" semanticType="enclosure" shapeName="Ellipse">
            <msink:sourceLink direction="with" ref="{B37F82CC-CA06-1542-A087-0D1E8EC922A0}"/>
            <msink:sourceLink direction="with" ref="{57280267-61A1-314F-A973-D40CFFCF3B50}"/>
            <msink:destinationLink direction="with" ref="{D3470288-5695-7349-85CE-9B6AB8CA3EB2}"/>
          </msink:context>
        </emma:interpretation>
      </emma:emma>
    </inkml:annotationXML>
    <inkml:trace contextRef="#ctx0" brushRef="#br0">14943 5935 8355,'6'-26'187,"-2"-1"1,-3 2 0,-1 7 0,-1 3-12,-3 2 0,1 2 1,-4-1-1,-2-2 0,-1-2 1,-1-2-1,-2-2 0,0-1 1,-4-2-1,0 1 0,-4-2-71,-4-2 0,0-6 0,-5-5 0,-1 2 0,-2-3 0,-2 0-655,-2 0 1,1-5-1,-6 2 1,0-3 673,-2 0 1,-1-6 0,-1-3 0,-1-2 197,-2-1 1,-1 0 0,4 0 0,-2-2-28,1-2 1,3-2-1,-4-7 1,1-2-92,2-4 1,-1 3 0,-2-1 0,-4 4-107,1 1 0,-6-9 0,3 4 0,0 0-89,-1-1 0,-7-2 1,-3 2-1,33 36 1,-1 0-14,0-1 1,0-1 0,-33-33 0,32 32 0,-1 1 0,1-1 0,-2 2 11,1 1 1,-1 0 0,-2-2-1,0 0 1,1 1 0,0 0-1,0-1 1,1 0-7,0 2 1,1-1-1,-2 0 1,0-1-1,0 3 1,-1-1-1,-1-1 1,1 0 5,-2-2 1,1-1-1,0 3 1,-1 0-1,1-1 1,0 0-1,0 2 1,-1 1-10,1 1 0,-1 0 1,-1-3-1,-1 0 1,-1 1-1,0 0 0,-1-1 1,0 1-51,2 0 1,-2 2-1,-2 1 1,0 0-1,0 1 1,-1 1-1,-1-1 1,-1 0 48,-2 0 1,0 1 0,-1-1-1,0 0 1,0 1 0,0-1 0,0 1-1,-2 1 2,0 2 1,0 0 0,-4-2-1,1 1 1,1 3 0,1 1 0,-2-1-1,0 1 1,2 0 0,-1 0 1,-5 0-1,0-1 1,1-1-1,1 1 0,0 0 1,0 1 5,-2-1 0,0 1 1,3 0-1,0 0 1,-1 0-1,0 0 1,0 2-1,0 1 14,2 0 1,-2 1 0,-3-3 0,0 0 0,3 3 0,0 0 0,-1-1 0,-1 0 13,2 2 0,-1-1 0,-2 1 0,-2-1 0,1 1 1,0-1-1,0 3 0,0-1-26,0 1 0,-1 0 0,0 3 0,1-1 0,-2 0 0,1-1 1,-1 2-1,-1 0 6,1 2 1,0 0 0,-5-1 0,-1 0 0,4 1-1,-1 0 1,-1-1 0,0 1-35,2 0 1,-1 0-1,-7-1 1,0 0 0,4 3-1,1 0 1,-3 1-1,0-1-48,-1 1 1,-1 1-1,4-1 1,-1 1 0,-4 0-1,1 0 1,1 0 0,2 0 70,3 2 0,-1 0 0,-5 0 0,-1 1 0,5 3 0,1-1 0,-3 1 0,-1-1-5,1 0 0,0 1 0,-2 1 0,1 1 0,2 1 0,1 1 0,-1 0 0,0 0 0,0 1 0,-1 0 0,2 1 0,0 0 1,-1 1-1,-1 1 0,1 1 0,-1 2 6,3 0 0,0 1 0,-4 3 0,-1 0 1,2 0-1,1 0 0,-1 2 0,0 0 18,4 1 0,-1 0 1,-5 4-1,0 1 1,6 0-1,1-1 0,-1 2 1,1 0-17,0 0 0,1 0 1,4 2-1,0 1 0,-2-1 1,0 0-1,1 2 1,1-1 2,1 0 1,0 1 0,-2 3 0,1 1 0,6-3 0,1 0 0,0 3 0,0 0 6,1 1 0,0 0 0,-2 2 1,1 0-1,1 0 0,1 1 1,1 0-1,0 1 5,1 0 1,0 1 0,3-1 0,1 2 0,0-1 0,0 1 0,0 0 0,1 1-13,1 0 1,0 1-1,0 0 1,2 0 0,0 3-1,0 0 1,2-1 0,-1 1 21,2 1 0,-1 0 0,-1 2 0,1 1 0,2-2 0,1 0 0,2 0 0,1 1-6,0 0 1,2-1 0,2-2-1,0 1 1,1 2 0,0 1-1,0 0 1,2 1-21,1-1 1,1 0-1,-1 2 1,1-1-1,-22 41 1,3 2 6,24-42 1,2 1-1,-2 3 1,1 0-1,2-1 1,1 0-1,-1 1 1,1-1 11,1 1 0,0 0 0,-2 1 1,1 1-1,0 2 0,0 0 1,1 0-1,0 0 7,1 0 1,0 0 0,-1 2 0,0 0 0,3-1 0,1 1 0,-1-1-1,2 1-12,0 0 0,0-1 1,-1 1-1,1 1 1,3-1-1,0 0 1,0 2-1,1 1 9,0 2 1,1 0-1,1-2 1,1 1 0,0-1-1,1 0 1,1-2-1,0 0-6,0-1 0,1-1 1,-1 3-1,2 0 1,1-2-1,1-1 1,1 1-1,0-1-7,1 0 1,2-1 0,-1 2-1,1-1 1,1-1 0,1 0-1,0 0 1,0 0-3,0 0 1,1 0-1,1 1 1,2-2-1,-2 0 1,2 0-1,0 1 1,1-1 2,1 0 1,1 0-1,1-2 1,1-1-1,-1 1 1,1 0 0,1 1-1,1-1-4,0 0 1,1-1 0,2 1 0,1 0 0,-2-3-1,0 0 1,1-1 0,0 1 4,2 1 0,-1-1 1,-1 0-1,1 1 1,2 1-1,2-1 1,-2-2-1,0-1 10,25 39 0,-22-40 0,1-1 0,28 40 0,-26-41 0,0 1-22,-1-2 0,1 0 0,4 4 1,0-1-1,-3-5 0,1 0 1,0 0-1,2-2 0,0 1 0,0-1 0,0 0 0,1 0 0,4 2 0,0-1 0,-2 0 0,0-2 8,36 31 0,-32-33 0,1 0 1,-2-2-1,-1 0 0,3 1 1,1 0-7,0 0 1,0 1 0,1-1 0,0 0 0,-3-1 0,1 0 0,0-2 0,1 0 5,1-1 0,-1-1 0,2 1 0,-1-2 0,2 2 1,-1-1-1,1-1 0,-1 1-12,0-2 1,0 0-1,3 3 1,0-1 0,-2 0-1,-1-2 1,2 0-1,-1-1 3,-1-1 1,1 0 0,4 2 0,1-1 0,-3-2 0,0-1 0,1 0-1,1 1 5,-1-2 1,0 0-1,2 1 1,0-1-1,1-2 1,0 0-1,0 1 1,0 0-1,0-1 1,0-1 0,-1 0-1,1 1 1,1-1 0,0-1-1,0 0 1,0 0 3,0 0 1,1-1 0,0 1 0,0-1-1,-1 0 1,0-1 0,1 0 0,1-1-7,2 0 0,-1-1 0,-2 1 0,0-2 0,1 0 0,0-1 0,-2 0 0,0 0-8,-1 1 0,1-1 0,1 0 1,0-1-1,-1 0 0,0 0 1,0-1-1,0 1 5,0 0 1,1 0 0,0-1 0,0-1 0,-1 1 0,-1 0 0,1-1 0,0 0-1,2-1 0,0 0 1,-1-1-1,1-1 0,3 0 1,0-1-1,-2-1 1,0 0 7,-2-1 0,1 1 1,2 1-1,1-1 1,-2-1-1,0 0 1,0 0-1,0 0 4,-1 0 1,0 1-1,2-3 1,1 1 0,-2 1-1,0 0 1,1-1 0,0-1 1,0 0 1,-1 0 0,1 0 0,-1 0 0,1 0 0,-1 0 0,2 0 0,-1-1-3,1-1 0,0 0 0,4-1 0,0 0 0,-1-3 0,0 1 0,0-1 0,1 0-14,-1 1 0,0-1 0,3 0 1,-1 1-1,-3-1 0,0 1 0,-1-1 1,1 0-19,-1 1 0,0-1 0,-2 1 1,0-1-1,1 0 0,0-1 1,-1 1-1,0-1 9,-1-1 1,0 1 0,0-1 0,0-1 0,1 3-1,0-1 1,0-1 0,-1 1 0,1 0 1,-1 0-1,3-1 1,-1-1-1,-2-1 1,-1 1-1,1-2 1,1 1 5,0-2 0,0 1 1,1 0-1,-1 0 1,0 0-1,0-1 1,0 1-1,1-2 3,0 0 0,0 0 0,2 1 0,0-1 1,-2-1-1,1-2 0,0 1 0,-1-1-2,1 0 0,0 0 0,4-2 1,1-1-1,-1 1 0,-1 0 0,0 1 1,1-1-4,1 0 0,-1 0 1,-3 0-1,0 0 1,2 0-1,-1 1 1,0-1-1,-2 0-13,-1-1 0,-1 0 0,3 0 1,0 1-1,-4 0 0,0 1 0,1-1 1,-1 0 0,-1-1 0,0 0 0,-2-1 1,0-1-1,-3 2 0,1 1 1,-1-1-1,1 0 6,0 0 1,-1-1-1,-1 3 1,-1-2-1,1-1 1,-2-1-1,1 1 1,-2-1 8,43-19 1,-1-3 0,-3 5 0,0-2-1,-1-3 0,3 1 1,-11 0-1,2 0 4,3 0 0,-6-1 0,2 1 0,-3 1-38,-4-2 0,2 1 0,1-1 0,-1 2-66,0-1 0,-4-1 1,-6 1-1,-1 2 111,-2 1 1,-7-2 0,-3 4-1,-4 0-62,-4 3 0,-2-1 1,-5-2-1,-2 0 214,-2 1 0,1-2 1,-5 2-1,-1 1-120,-1-1 0,-3 1 1,-1 4-1,-2 1 56,-2-1 1,3-2-1,-4-1 1,-2 2-89,0 2 1,2-2-1,0 2 1,-1-3-10,-2-1 0,-1 4 1,-1 0-1,-1 1 0,-1 0 0,-2-2 0,3 4 0,-3 2-5,-1 2 1,2-2 0,-3 0 0,-1 1-1,-2-1 1,-1 0 0,0 3 0,0 0 7,0 4 0,-1-4 1,-2 4-1,-1-3 18,2-2 1,1 1 0,-1 0 0,0 2-18,-2 2 1,0 0 0,4-2-1,0 2 23,0-2 0,0 2 1,0 1-1,0 0 12,0 4 1,0-4 0,0 2 0,-1 2-35,-3 0 0,3 1 0,-4-2 1,1-1-59,1 1 0,-6 1 0,3-1 0,-2-2-69,1-2 1,0 3 0,-1-4 0,0 1-35,-1 0 1,3-3 0,-1 2 0,-2-2-170,-1-1 1,-1-2-1,-2-1 1,-2-3-582,-3 0 0,-5 3 1,-2-3-1,-2 2-3213,-2 0 3360,-6 0 0,-10-2 0,-6-1 1</inkml:trace>
  </inkml:traceGroup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6:07.257"/>
    </inkml:context>
    <inkml:brush xml:id="br0">
      <inkml:brushProperty name="width" value="0.13607" units="cm"/>
      <inkml:brushProperty name="height" value="0.13607" units="cm"/>
      <inkml:brushProperty name="color" value="#1F80FE"/>
    </inkml:brush>
  </inkml:definitions>
  <inkml:traceGroup>
    <inkml:annotationXML>
      <emma:emma xmlns:emma="http://www.w3.org/2003/04/emma" version="1.0">
        <emma:interpretation id="{B37F82CC-CA06-1542-A087-0D1E8EC922A0}" emma:medium="tactile" emma:mode="ink">
          <msink:context xmlns:msink="http://schemas.microsoft.com/ink/2010/main" type="writingRegion" rotatedBoundingBox="16127,8163 19576,10433 18603,11913 15153,9643">
            <msink:destinationLink direction="with" ref="{13258A9C-FE92-FA45-AD43-7FA47EAA9259}"/>
          </msink:context>
        </emma:interpretation>
      </emma:emma>
    </inkml:annotationXML>
    <inkml:traceGroup>
      <inkml:annotationXML>
        <emma:emma xmlns:emma="http://www.w3.org/2003/04/emma" version="1.0">
          <emma:interpretation id="{0C71E567-F42D-024E-8CDC-6F47AC7819D4}" emma:medium="tactile" emma:mode="ink">
            <msink:context xmlns:msink="http://schemas.microsoft.com/ink/2010/main" type="paragraph" rotatedBoundingBox="16127,8163 19576,10433 18603,11913 15153,964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46B8AB4-D8AB-E746-AD6D-E2783B8024BB}" emma:medium="tactile" emma:mode="ink">
              <msink:context xmlns:msink="http://schemas.microsoft.com/ink/2010/main" type="line" rotatedBoundingBox="16127,8163 19576,10433 18603,11913 15153,9643"/>
            </emma:interpretation>
          </emma:emma>
        </inkml:annotationXML>
        <inkml:traceGroup>
          <inkml:annotationXML>
            <emma:emma xmlns:emma="http://www.w3.org/2003/04/emma" version="1.0">
              <emma:interpretation id="{945ED1F9-EE1B-8E4C-9390-F81B11B8AA0E}" emma:medium="tactile" emma:mode="ink">
                <msink:context xmlns:msink="http://schemas.microsoft.com/ink/2010/main" type="inkWord" rotatedBoundingBox="16127,8163 19576,10433 18603,11913 15153,9643">
                  <msink:destinationLink direction="with" ref="{D3470288-5695-7349-85CE-9B6AB8CA3EB2}"/>
                </msink:context>
              </emma:interpretation>
            </emma:emma>
          </inkml:annotationXML>
          <inkml:trace contextRef="#ctx0" brushRef="#br0">1057 990 8479,'-11'-28'123,"0"6"0,-4 2 0,-3 7 0,-2 5-261,-4 1 1,-1 4 0,0 1 0,-2 0 286,-3-2 1,-5 0 0,4 6 0,-4 1 240,-3 5 0,-8 8 1,1 5-1,-1 5-166,0 3 1,2 5-1,2 5 1,2 0 44,1 4 1,7-1 0,5 2 0,5-1-86,3-1 0,4 3 1,7-8-1,1 0-109,2-2 1,3-2 0,6 1 0,3-2 6,3-2 1,6 3-1,3-5 1,2 0-63,2-6 1,3 1 0,0-7 0,2 0-25,3-1 0,-4-10 0,9 4 0,1-4-107,-2-1 0,3 0 0,1-6 0,0 0-509,-1-2 1,0-5 0,-4 3 0,-2-1 135,-2-1 0,1 2 0,-5-3 0,-1 2-345,-1-2 185,-1-1 0,-1-6 0,1-2 0</inkml:trace>
          <inkml:trace contextRef="#ctx0" brushRef="#br0" timeOffset="698">1372 1035 8355,'6'-23'0,"0"7"0,-2 5 1849,3 6-1488,3 3 1,6 2-1,3 0-224,2 0 1,7 0-1,2-1 1,1-1 97,-1-2 0,2 0 0,-2 4 1,3 0 6,1 0 0,-2 0 0,-1 0 0,-1 0-675,1 0 1,-3 4-1,-2 1 1,-3 1-2583,-5 3 2198,-1 1 0,-11 1 0,-1 0 0</inkml:trace>
          <inkml:trace contextRef="#ctx0" brushRef="#br0" timeOffset="896">1192 1484 8355,'-6'-9'0,"2"-2"0,4 4 0,5 7 252,6 6 0,10-1 0,9-2 230,3-1 1,5-2 0,6-2 0,5-1 0,2-3-463,-5-1 1,4 1 0,-5 4 0,1-2-566,0 1 1,-1 2-1,0 1 1,0 0-1067,0 0 1089,0 0 1,0-5 0,0-1 0</inkml:trace>
          <inkml:trace contextRef="#ctx0" brushRef="#br0" timeOffset="459">1349 1169 8463,'15'-22'0,"0"1"191,-1 2 1,-5 4 0,-3 9 0,-1 6-1,-3 7 1,-2 7 0,-2 6 317,-2 5 0,-6 5 0,0 9 1,-4 3-323,1 2 1,-5 7 0,1-6 0,-2 2-34,0 3 1,5 0-1,-2 4 1,1-4-274,0-4 0,0 4 0,3-8 1,-1-2-384,2-4 1,-5 3 0,7-9 0,0-2 48,-1-3 1,0-4 0,0-1 0,2-4-458,0-4 1,4 1 566,-3-9 1,-1-6 0,-3-4 0</inkml:trace>
          <inkml:trace contextRef="#ctx0" brushRef="#br0" timeOffset="1480">2169 1203 8355,'-17'-20'0,"2"0"256,2 4 1,2 5 276,0 11 1,3 0 622,1 0 1,7 0-653,4 0 0,3 0 1,12 0-1,2 0-280,4 0 0,4 0 0,6 0 0,1 0-73,1 0 1,5 0 0,-5-2 0,-1 0-323,-1-2 0,-1 0 0,-2 4 0,-2 0-200,-4 0 0,-2 0 1,-3 0-1,-1 2-719,-1 1 1,-5 0 0,1 4 0,-3 2-965,0 1 1690,-6 1 0,4 6 0,-4 0 0</inkml:trace>
          <inkml:trace contextRef="#ctx0" brushRef="#br0" timeOffset="1185">2428 1091 8355,'-12'0'252,"6"-5"0,-3 6 1,4 3-1,0 11 1,-1 7-412,0 4 1,2 6 0,-2-2 0,1 1 731,2-1 0,-3 6 0,0-2 0,-1 2 84,-1 3 0,2 2 0,-3 7 1,3 2-458,1-2 0,-3 4 0,5-7 0,-1 0-36,-1-2 1,4-1-1,-4-5 1,1 0-339,0-2 0,-1-5 0,1 0 0,-2-1-418,0 0 0,-3-1 0,4-6 0,-1-1-656,-3-2 0,3-3 1,-2-6 145,0-2 1,3-4 946,1-8 0,-2-17 0,-1-9 1</inkml:trace>
          <inkml:trace contextRef="#ctx0" brushRef="#br0" timeOffset="1931">2753 2079 8355,'12'0'0,"-1"0"0,0 0 510,0 0-417,1 5 1,0-2 0,2 3 0,2 0 0,0-1 0,2 2 0,-2-2 105,0 0 0,-1 3 0,-4 0 0,-1 2 277,-2 1 1,1 4-1,-6 1 1,0 1-305,-2-1 0,-2 2 1,-3-1-1,-3 0-62,-3 3 0,-5-2 0,-2-1 0,0-1-51,-3-2 1,3 2 0,-1-1 0,2-1 0,2-2 0,2 0 1,0-1 39,1 0 0,4 0 0,0 1-8,2-1 0,3-4 1,4 1-1,3-1 76,2 0 1,4 1 0,5-4-1,2-1-59,2-2 0,5 3 1,2-1-1,0 0-156,1-2 1,6-1 0,-3 0 0,-1 0-200,-1 0 1,-2 0-1,-2 0 1,1 0-385,-1 0 0,-2 0 0,-3 1 1,-3 2-883,-1 1 356,-6-1 1,0 2 0,-4 2 0</inkml:trace>
          <inkml:trace contextRef="#ctx0" brushRef="#br0">1 35 8169,'6'-5'-23,"4"-2"1,-2-3 663,2 3 0,1 2 0,1 5-421,3 0 1,-2 0-1,2 1 74,-3 3 0,-1 3 1,-1 7-154,-2 1 0,2 1 0,-4-2 0,2 2-377,-1 2 1,-1-3 0,3 2-161,-1 0 0,-1 1 0,4-2 0,-1 1 0,-1 0-114,-1 1-297,-6 0 1,8 5 0,-4-1 0</inkml:trace>
          <inkml:trace contextRef="#ctx0" brushRef="#br0">383 23 8355,'-8'-3'0,"1"-1"-68,-2 1 1,-1 3 0,-1 3 0,0 3 0,-1 3 0,1 3 0,0 1 0,0-1 0,0 0 397,-1-1 0,1 0 0,0 0 0,0 2 0,-1 1 0,0 2 0,-1 0-33,2 0 1,-3-1 0,7-4 0,-3 1-1,0-1 1,1 0 0,2 0-331,-2 1 1,0-5 0,1 1-546,0 0 0,4-3 1,-2 0-1,0-1-83,0 0 0,2 0 0,-4-4-173,0 0 1,-2-2 744,-2-1 1,1-9 0,0-5 0</inkml:trace>
        </inkml:traceGroup>
      </inkml:traceGroup>
    </inkml:traceGroup>
  </inkml:traceGroup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6:15.135"/>
    </inkml:context>
    <inkml:brush xml:id="br0">
      <inkml:brushProperty name="width" value="0.13607" units="cm"/>
      <inkml:brushProperty name="height" value="0.13607" units="cm"/>
      <inkml:brushProperty name="color" value="#1F80FE"/>
    </inkml:brush>
  </inkml:definitions>
  <inkml:traceGroup>
    <inkml:annotationXML>
      <emma:emma xmlns:emma="http://www.w3.org/2003/04/emma" version="1.0">
        <emma:interpretation id="{FCBAC2F1-25CA-3A4E-B3A8-E6F8CCC57D03}" emma:medium="tactile" emma:mode="ink">
          <msink:context xmlns:msink="http://schemas.microsoft.com/ink/2010/main" type="writingRegion" rotatedBoundingBox="9599,-411 9644,-411 9644,-350 9599,-350"/>
        </emma:interpretation>
      </emma:emma>
    </inkml:annotationXML>
    <inkml:traceGroup>
      <inkml:annotationXML>
        <emma:emma xmlns:emma="http://www.w3.org/2003/04/emma" version="1.0">
          <emma:interpretation id="{C5707877-66A2-534D-B6C3-C1EE4FE81DAA}" emma:medium="tactile" emma:mode="ink">
            <msink:context xmlns:msink="http://schemas.microsoft.com/ink/2010/main" type="paragraph" rotatedBoundingBox="9599,-411 9644,-411 9644,-350 9599,-35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2E2C94F-9104-074E-9316-994C510F82D4}" emma:medium="tactile" emma:mode="ink">
              <msink:context xmlns:msink="http://schemas.microsoft.com/ink/2010/main" type="line" rotatedBoundingBox="9599,-411 9644,-411 9644,-350 9599,-350"/>
            </emma:interpretation>
          </emma:emma>
        </inkml:annotationXML>
        <inkml:traceGroup>
          <inkml:annotationXML>
            <emma:emma xmlns:emma="http://www.w3.org/2003/04/emma" version="1.0">
              <emma:interpretation id="{53EAEECD-EE34-8447-B851-A8FAE9631767}" emma:medium="tactile" emma:mode="ink">
                <msink:context xmlns:msink="http://schemas.microsoft.com/ink/2010/main" type="inkWord" rotatedBoundingBox="9599,-411 9644,-411 9644,-350 9599,-350"/>
              </emma:interpretation>
            </emma:emma>
          </inkml:annotationXML>
          <inkml:trace contextRef="#ctx0" brushRef="#br0">12 17 8355,'-6'-11'0,"1"6"0,5 6 0,1 8-656,3 4 1,12 7 0,8-2 0</inkml:trace>
        </inkml:traceGroup>
      </inkml:traceGroup>
    </inkml:traceGroup>
  </inkml:traceGroup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6:03.895"/>
    </inkml:context>
    <inkml:brush xml:id="br0">
      <inkml:brushProperty name="width" value="0.13607" units="cm"/>
      <inkml:brushProperty name="height" value="0.13607" units="cm"/>
      <inkml:brushProperty name="color" value="#1F80FE"/>
    </inkml:brush>
    <inkml:brush xml:id="br1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57280267-61A1-314F-A973-D40CFFCF3B50}" emma:medium="tactile" emma:mode="ink">
          <msink:context xmlns:msink="http://schemas.microsoft.com/ink/2010/main" type="writingRegion" rotatedBoundingBox="8660,7148 10968,11325 8807,12520 6499,8343">
            <msink:destinationLink direction="with" ref="{13258A9C-FE92-FA45-AD43-7FA47EAA9259}"/>
          </msink:context>
        </emma:interpretation>
      </emma:emma>
    </inkml:annotationXML>
    <inkml:traceGroup>
      <inkml:annotationXML>
        <emma:emma xmlns:emma="http://www.w3.org/2003/04/emma" version="1.0">
          <emma:interpretation id="{C244A6B9-B572-6648-B9F2-F5C07B103C19}" emma:medium="tactile" emma:mode="ink">
            <msink:context xmlns:msink="http://schemas.microsoft.com/ink/2010/main" type="paragraph" rotatedBoundingBox="8660,7148 10968,11325 8807,12520 6499,834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08DD964-4CD6-4A46-8A4A-E921916B371D}" emma:medium="tactile" emma:mode="ink">
              <msink:context xmlns:msink="http://schemas.microsoft.com/ink/2010/main" type="line" rotatedBoundingBox="8660,7148 10968,11325 8807,12520 6499,8343"/>
            </emma:interpretation>
          </emma:emma>
        </inkml:annotationXML>
        <inkml:traceGroup>
          <inkml:annotationXML>
            <emma:emma xmlns:emma="http://www.w3.org/2003/04/emma" version="1.0">
              <emma:interpretation id="{3517FAE7-10FE-5543-B3EA-CD7523E6B13F}" emma:medium="tactile" emma:mode="ink">
                <msink:context xmlns:msink="http://schemas.microsoft.com/ink/2010/main" type="inkWord" rotatedBoundingBox="8660,7148 10968,11325 8807,12520 6499,8343"/>
              </emma:interpretation>
            </emma:emma>
          </inkml:annotationXML>
          <inkml:trace contextRef="#ctx0" brushRef="#br0">1270-6397 8355,'-15'-22'0,"0"2"82,1 2 1,0 4 0,1-1-1,-4 2 1,0 2 0,-2 0-1,1-2 104,-1-1 0,0 1 0,-5-1 0,-1 4 0,-2 4 0,-2 1 0,-2 3 0,-1 2 0,-2 5 0,0 6 0,-1 8 0,-1 4 0,-1 5 0,0 2 1116,2 5-1159,2 3 0,-1 7 0,2 0-29,2 0 0,2 4 0,7 1 0,2-2-55,4-1 1,6 0 0,3-7 0,1 0 22,3-3 0,5-2 0,5-2 0,2-2 7,1-1 1,5-5 0,4 1-1,3-2-37,-1-2 0,8 0 0,-5-4 0,4-3-12,1-2 1,-1-3 0,3-1 0,-1-3-130,1-1 1,2-2-1,-4-3 1,2 0-265,-2 0 1,6 0-1,-4-1 1,1-1-420,-2-2 1,-5-5-1,4 2 1,0-3-266,-1-1 0,3-2 0,-3-2 705,0-4 1,3-7 0,-3-3 0</inkml:trace>
          <inkml:trace contextRef="#ctx0" brushRef="#br0" timeOffset="622">1775-6330 8525,'-5'6'0,"-2"0"0,-2 4 426,2 9 1,-3 9 0,2 8 0,-2 3-324,-1 0 0,0 1 0,0 3 1,-1-2 310,1 2 0,-1-4 1,-2 3-1,0-1-134,4-1 1,-1 3-1,3 0 1,0 2-197,0 0 0,-1 0 0,6-10 0,-1-3-66,-1 1 0,4-6 0,-3-1 1,3-2-136,1-2 1,0-4 0,0-3-252,0-3 1,0-4 284,0-1 0,0-5 0,0-2-132,0-7 0,3-4 1,2-4-1,0-4 67,0-2 1,3-5-1,-3-1 1,0-2 124,0-2 1,0-3-1,-3-2 1,2-3 9,-1-1 0,-1-1 1,1-3-1,0 2-7,0 1 1,-2 1-1,-1-3 1,0 3 169,0 2 0,0 0 0,0 4 0,0 1 25,0-1 0,0 4 1,0 1-1,0 3 23,0 5 1,0 0 0,0 6-1,0 1-38,0 1 1,1 3-1,2 2 1,2 1-56,1 2 0,2 2 0,3 1 0,0 0-6,0-2 1,4 1 0,2 3 0,0 0-44,3 0 0,1-4 0,3 0 0,1 2 4,1 0 0,0 1 0,-3-1 0,-1-3-33,1-2 1,-1 4 0,1-4 0,-1 1-66,1 0 0,-5 2 0,0-2 0,-2 1-51,-2 2 1,-2-2 0,-1 2-552,1 0-1075,-1 2 1033,-5 1 0,-1 5 0,-5 2 0,-1 3 40,-3 2 1,-2 4 0,-7 3-1,0 2 351,-2 1 0,-10 1 0,1-1 1</inkml:trace>
          <inkml:trace contextRef="#ctx0" brushRef="#br0" timeOffset="1442">2371-6263 8970,'-6'-28'-90,"2"1"1,3 12-1,2 5-83,3 4 0,-2 3 1,6 3 294,0 0 0,-1 0 0,0 0 0,2 0 689,1 0 0,1 0 0,2 0 1,2 0-387,3 0 0,5 0 0,2 0 1,2 0-310,2 0 1,0-2-1,2 0 1,-3-2 0,1 0-288,0-1 0,0 4 1,1-3-236,-4 3 0,-2 1 0,-2 0 0,0 0-177,1 0 0,-4 0 0,-2 1 0,-1 3-2010,-2 4 2241,-1 2 1,-2 6 0,0 1 0</inkml:trace>
          <inkml:trace contextRef="#ctx0" brushRef="#br0" timeOffset="1143">2573-6364 8355,'0'-12'761,"0"7"0,0 12-943,0 3 1,0 6 0,0 3 0,0 4 511,0 3 0,0 6 1,0 7-1,-1 1 162,-3 2 1,-2 3 0,-4 3 0,1 1-251,2-2 0,0 2 0,-1-2 0,1-1-199,2 2 0,-2-5 0,2-3 0,0-2-263,0-6 0,0 2 1,2-5-1,-1 1-267,-3 0 1,4-7-1,-4 1 1,2-5-552,3-3 0,-3-1 0,0-4-519,-1 0 1468,3-4 1,-7-7-1,4-7 1</inkml:trace>
          <inkml:trace contextRef="#ctx0" brushRef="#br0" timeOffset="874">1495-5802 8477,'-5'1'566,"5"2"-409,6 1 0,5-1 1,3-3-1,2 0 282,1 0 1,2 0 0,4 0 0,-2 0-171,-2 0 0,2-1 0,-2-1 0,2-2-238,1 1 0,1 2 0,0 1 0,2 0-323,2 0 1,0-1 0,-2-2 0,1 0 208,-1 0 1,3-2-1,-1 1 1,1 1-1269,-1-2 1,4-7-1,-2-5 1</inkml:trace>
          <inkml:trace contextRef="#ctx0" brushRef="#br0" timeOffset="1822">3000-5195 8753,'0'-12'-359,"0"1"1,0-1 731,0-3 0,-4 1 0,1-5 0,0 1 0,1-1 0,-1 1 0,-1 2 0,2 1 810,1-1 1,1 7-582,0-2-550,0 7 1,-2 2-1,0 8 15,-2 5 1,-1 12 0,3 0 0,-2 4-44,1 0 1,-2 4-1,2-1-66,0 3 1,2-3 0,1-2 0,0 1 0,0 0 26,0 2 1,0-4 0,0 1 0,0-2-639,0 0 1,4 1 0,-1-4 0,1 2-335,1 1 0,0 1 0,4-4 256,-2 4 0,1 1 0,3 6 1</inkml:trace>
          <inkml:trace contextRef="#ctx0" brushRef="#br0">652-7701 8644,'-11'-5'980,"-1"-2"0,5 2-685,-1 1-214,6 3 0,-3 2 1,6 3-1,2 3 185,0 3 1,6 2 0,-1 0 0,2 3 150,1 4 1,0 2 0,0 1 0,2 1-283,2-1 1,-1 1-1,4-2 1,2-1-1,2-1 60,0 1 0,-3-4 0,-1 0-210,2 0 0,2-3 1,1 2-1,2-3-5,2 0 0,-1-2 1,-4-2-1,-1-1-89,-2-2 0,1 2 0,-4-2 0,1 0-325,-1 0 0,-1 3 1,-4-3-236,0 1 0,-3 1 1,-2 4-1,-1 2-566,-2 2 0,-7 2 0,-2 6 0</inkml:trace>
          <inkml:trace contextRef="#ctx0" brushRef="#br0">1292-7689 8355,'0'-15'595,"-1"0"-349,-3 1 1,-2 6-1,-5 5 1,-2 1-1,-2 2 1,-2 0-63,-1 0 1,-3 2-1,1 1 1,-3 5 72,-4 2 0,1 2 0,2 3 0,-1 3 68,-1-1 0,-4 8 0,3-2 0,-1 2-183,1 2 0,1-3 1,3 3-1,1 0-46,-1-1 1,1 0 0,1-4 0,2 0-33,4-4 0,-1 2 1,1-5-1,2-1-117,4-1 1,1-2 0,3 0-1,0 0-105,0 0 1,0 1-425,1-1-1211,3 0 760,-4-5 0,6-1 479,3-5 1,2-5 0,5-3-1,0-5 105,1-2 1,-1-5-1,0 3 1</inkml:trace>
          <inkml:trace contextRef="#ctx0" brushRef="#br1" timeOffset="175965">1202-8979 8355,'0'-33'0,"-3"10"0,-1-4 0,0 10 1707,-1 4-823,4 7 0,-4 2-750,5 8 1,-4 5 0,-2 8 0,-3 8 0,-4 5 0,-4 8 0,-3 3 0,-1 4 0,-1-1-566,-1-2 0,-3-2 0,-2 1 1,1-3 483,0-3 0,-5-3 0,2-2 1,-2-4 48,-2-2 1,2-3 0,1-2 0,1-4-31,-2-3 0,5-2 0,-1-1 0,4-3 24,1-1 1,-2-1 0,8-5-1,-1-3-124,3-3 0,0-7 0,3-2 1,2-1-104,0 1 1,3-6 0,1 2 0,1 0 89,3-1 1,0-1 0,2 0 0,2 1 30,1 2 0,4-1 0,3 5 0,-2 1 79,0 2 0,-1 0 0,5 2 0,-1 2 11,0 0 1,2 5 0,0-4 0,2 2-34,-1 3 1,2 1-1,1 1 1,0 0 49,3 0 0,-3 5 0,2 2 0,0 4 7,-2 4 0,1-1 0,-4 5 1,1 1 20,-2 1 1,0 1 0,-2 1 0,0-1-70,0 1 0,2-2 0,1-1 1,1-1-8,-2 1 1,1-4 0,0 0-54,1 0 0,5-3 1,-3 2-1,2-3 1,0-2-81,1-2 0,1 2 1,1-3-1,1 3-442,-1 1 0,1 1 1,-1-1-1,1 1-1615,-1 3 1159,6 3 1,-5 4-1,5 1 1</inkml:trace>
        </inkml:traceGroup>
      </inkml:traceGroup>
    </inkml:traceGroup>
  </inkml:traceGroup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9:21.679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93AB08B9-83AD-6F4A-8A07-77C912F267BA}" emma:medium="tactile" emma:mode="ink">
          <msink:context xmlns:msink="http://schemas.microsoft.com/ink/2010/main" type="writingRegion" rotatedBoundingBox="25134,12736 25267,15272 20698,15512 20565,12976"/>
        </emma:interpretation>
      </emma:emma>
    </inkml:annotationXML>
    <inkml:traceGroup>
      <inkml:annotationXML>
        <emma:emma xmlns:emma="http://www.w3.org/2003/04/emma" version="1.0">
          <emma:interpretation id="{E1F7652A-CF1D-7141-959C-E954BDCEB618}" emma:medium="tactile" emma:mode="ink">
            <msink:context xmlns:msink="http://schemas.microsoft.com/ink/2010/main" type="paragraph" rotatedBoundingBox="25136,12784 25248,14917 24576,14952 24464,1281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38B164B-EE9B-E74C-A55D-4C375EDBE375}" emma:medium="tactile" emma:mode="ink">
              <msink:context xmlns:msink="http://schemas.microsoft.com/ink/2010/main" type="line" rotatedBoundingBox="25136,12784 25248,14917 24576,14952 24464,12819"/>
            </emma:interpretation>
          </emma:emma>
        </inkml:annotationXML>
        <inkml:traceGroup>
          <inkml:annotationXML>
            <emma:emma xmlns:emma="http://www.w3.org/2003/04/emma" version="1.0">
              <emma:interpretation id="{902515B2-D97A-2A41-8448-7FFA7CF3D9C5}" emma:medium="tactile" emma:mode="ink">
                <msink:context xmlns:msink="http://schemas.microsoft.com/ink/2010/main" type="inkWord" rotatedBoundingBox="25159,13868 25215,14919 24766,14942 24711,13891"/>
              </emma:interpretation>
            </emma:emma>
          </inkml:annotationXML>
          <inkml:trace contextRef="#ctx0" brushRef="#br0">17527-1508 8313,'-4'11'0,"-1"-1"0,0-1-110,0-2 0,0-4 575,1 1 0,2-3 1,-4-2-54,1-3 0,1 1 1,4-4-245,0-2 0,0-1 1,0-2-1,0-2-13,0-1 1,0-5 0,0 1 0,0-3-303,0-4 0,0 1 0,0-6 0,0-3 134,0-2 1,4-6 0,-1 4 0,0-1 92,-2 0 0,3 3 0,1 5 0,0 1-25,0-1 1,0 3 0,-3 1 0,3 1 113,2-1 1,-1 1 0,3 2 0,-2-1-176,2-1 1,1-1-1,0 2 1,-1-1-45,-2 1 0,1 2 0,3 3 0,0 3 3,0 0 1,0 3 0,-1 1 0,-1-1 18,-1-1 0,-1 2 0,4 4-4,1 1 0,-1 2 1,0-1-75,0 3 0,-3 3 24,-1 1 0,1 0 47,3 0 1,-3 3-1,-2 2 1,-1 2 6,-3 1 1,3-1-1,-1 0 1,-2 2 22,0 1 1,-2 1 0,0 2 0,0 0 15,0 2 0,-5 1 1,-2-2-1,0 1 21,0-1 0,-1 2 0,-2 0 0,1 1 7,2-1 1,-1-1 0,-2-4 0,2 0-28,0 1 0,4-1 0,-3-1 0,-1-2-58,2 0 0,-4-2 0,4 3-77,0-2 0,-4-3 18,2 4 1,2-6-106,-2 2 1,6-4 93,-2-4 1,7 2 0,2-5 0,1 2 21,3 3 0,1-4 1,1-1 28,0 1 1,4 1 0,0 5 0,-1-1 25,-2-3 0,0 3 1,-1-3-1,0 3 130,0 1 0,0 5 0,1 1 0,-1 2-66,0-1 1,0 1 0,1 3 0,-2 0 10,-3 0 1,2 1 0,-4-2-1,0-2 37,0 0 1,-1-1 0,-4 5 0,0-1 82,0 0 1,0 0-1,0 1-42,0-1 0,-4 0 0,-1 0 0,-1 0 13,-3 1 0,-1-1 0,-1 0 0,-1 0-33,1 1 0,0-5 0,0-1 0,-1 1-40,1-1 0,-4-4 0,0 2 0,2-3-74,0-1 1,2 0-400,0 0 1,1-5 0,2-2-738,4-3 0,3-1 0,2-1 648,3 1 0,7-5 0,7-2 1</inkml:trace>
        </inkml:traceGroup>
        <inkml:traceGroup>
          <inkml:annotationXML>
            <emma:emma xmlns:emma="http://www.w3.org/2003/04/emma" version="1.0">
              <emma:interpretation id="{20E79A82-C6CE-2844-8DCC-2A1ED17B54D3}" emma:medium="tactile" emma:mode="ink">
                <msink:context xmlns:msink="http://schemas.microsoft.com/ink/2010/main" type="inkWord" rotatedBoundingBox="25136,12784 25191,13826 24518,13861 24464,12819"/>
              </emma:interpretation>
            </emma:emma>
          </inkml:annotationXML>
          <inkml:trace contextRef="#ctx0" brushRef="#br0">17594-3328 8355,'-5'-6'-236,"4"-4"1,-8 7 0,6-4 365,0-2 0,-2-1 1,0-1-1,0 0 161,0-1 0,-2 1 0,2 0 0,-2 0-66,-1-1 0,1 1 1,0 1-85,-2 3 0,3-2 0,-2 5 0,1 0-16,1-1 1,-4 4 0,2-3 0,-2 4-100,-1 4 1,1 2 0,0 7 0,1 1-28,1 1 0,-9 5 0,6-2 0,-1 4 33,-1 0 1,2 4-1,0 0 1,-1 1-18,1 0 0,0-2 1,0 4-1,-1-2 55,1-2 0,4 3 0,0-1 0,1 1-6,0-1 0,4 3 0,-2-2 0,3-1-62,1 0 1,0 0 0,0-4 0,0 2 2,0 2 0,0-1 0,0-4 0,0-1-12,0-2 0,3 1 0,2-4 0,0 1 6,0-1 0,4 3 0,-3-4 0,2-2 46,-1 0 0,1-3 0,2-2 1,-2 0 41,0 1 0,-1-3 1,5 0-1,-1-1 7,0-2 0,2 2 0,0-2 0,2 0-31,-1-2 0,2-1 1,0-1-1,1-2-34,-1 0 1,0-5 0,-2 3 0,1-1-26,-1-3 1,-1 3 0,1-2 0,1 0 47,-1-2 1,-2-1 0,0-1 0,-3 1 15,-1 0 1,2 0-1,-3-1 1,3 1-33,2 0 0,-5 0 0,1-1 0,-1 1-24,-1 0 0,3-2 0,-4 0 0,0-2-27,0 1 0,3-2 0,-5 0 1,1-1-29,1 1 0,-4-3 0,3 3 0,-1-1-7,0-3 1,-1-2-1,1 0 1,-1 1 5,-2 2 1,0-2 0,0 2 0,0-2 2,0-2 1,0 5 0,0-1 0,0 0 24,0 2 1,-4-4 0,-1 2 0,0-1 25,0 1 1,-3-1-1,3 4 1,0 0-9,0-1 0,-3-1 0,0 2 1,-2-1 16,-1 1 1,0-3 0,-1 3 0,1 0 9,0 0 1,1 1 0,1 2 0,2-1 3,-2-1 0,-1 0 1,-1 4 38,0 0 0,-1 1 0,1 3-48,0 3 1,0-1 0,-1 1-14,1 2 1,1 2 0,1 2 0,3 3 21,1 1 0,-2-2 1,3 4-18,1 0 0,-2 2 1,2 1-18,0 1 0,2-1 1,1 0 2,0 0 1,0 1 0,0-1-9,0 0 0,1 0 0,2 1-1,0-1 1,6 0 0,-3 0 28,1 1 1,-1-5 0,-2-1 0,2 1 29,0-1 0,4-4 0,-2 2 1,2-3-31,1-1 0,0 0 0,0 0 1,1-1-7,-1-3 1,0 2 0,0-6 0,1 0-20,-1-2 0,0-2 1,0 1-2,0 0 0,1 0 0,-2-1 8,-3 1 0,2 4 0,-4 0 1,0 1-5,0 0 0,2 2 0,-3-3 0,0-1-80,1 2 1,-3-4-78,6 2 1,-2 2-1,3 0-191,-2 1 0,0-4 1,1 3-1,-1-1-325,-2-1 0,2 4 0,-2-2 1,1 0-269,3 0 1,0 2-1,-1-2 679,0 1 1,-1 1-1,5 4 1</inkml:trace>
        </inkml:traceGroup>
      </inkml:traceGroup>
    </inkml:traceGroup>
    <inkml:traceGroup>
      <inkml:annotationXML>
        <emma:emma xmlns:emma="http://www.w3.org/2003/04/emma" version="1.0">
          <emma:interpretation id="{DDD5AEAF-A67A-0C48-A9E2-30714FECF893}" emma:medium="tactile" emma:mode="ink">
            <msink:context xmlns:msink="http://schemas.microsoft.com/ink/2010/main" type="paragraph" rotatedBoundingBox="24640,13186 23708,15572 21938,14881 22869,1249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9360F65-1090-1E4B-8581-1AE84F70D84C}" emma:medium="tactile" emma:mode="ink">
              <msink:context xmlns:msink="http://schemas.microsoft.com/ink/2010/main" type="line" rotatedBoundingBox="24640,13186 23708,15572 21938,14881 22869,12495"/>
            </emma:interpretation>
          </emma:emma>
        </inkml:annotationXML>
        <inkml:traceGroup>
          <inkml:annotationXML>
            <emma:emma xmlns:emma="http://www.w3.org/2003/04/emma" version="1.0">
              <emma:interpretation id="{318D9E5C-FC86-0D4B-AF53-02DD62B0EC42}" emma:medium="tactile" emma:mode="ink">
                <msink:context xmlns:msink="http://schemas.microsoft.com/ink/2010/main" type="inkWord" rotatedBoundingBox="24640,13186 23708,15572 21938,14881 22869,12495"/>
              </emma:interpretation>
            </emma:emma>
          </inkml:annotationXML>
          <inkml:trace contextRef="#ctx0" brushRef="#br0">15561-3013 8123,'-11'-12'-35,"-1"1"0,5 4 0,-1-1 0,0-1 0,-2 1 0,0-1 0,1 3 303,1 1 0,1-3 0,-4 4 0,-1 2 0,1 1 0,-1 1 0,-2 0-70,-1 0 0,-4 8 0,3 5 0,-1 2 0,-3 4 0,-2 2 0,0 6 534,-1 4-786,1 3 0,-1 0 1,1 1-1,1 2 1,1 4-1,2 2-71,2-2 1,1 2 149,4-6 1,1 0-1,2-3 1,5-1-25,1-3 1,2-3-1,0-4 1,2-1-47,1 0 1,4-4-1,4-3 1,0-3-1,0 0 0,4-1 1,2-1-1,0-3-29,3-3 1,1-3-1,2-1 1,-1 0-122,1 0 0,3-1 1,1-3-1,2-3-351,2-3 1,-3-1 0,-1-1 0,-1 1 29,1 0 0,-1 0 0,-4-1 0</inkml:trace>
          <inkml:trace contextRef="#ctx0" brushRef="#br0">15797-2205 8355,'-7'0'-64,"-1"2"0,3 0 0,0 3 0,0 1 0,1 4 0,0 3 0,-1 3 201,-1 2 1,2-1-1,-3 3 1,-1-1-1,1 1-105,-1 1 0,1-2 0,-3-1 0,1 1 26,2-1 0,-1 2 0,-3-4 0,-2 0-16,-2 0 0,2 3 1,-5-4-1,2-1 22,2-2 0,-2-1 0,1 1 1,0-2-11,-1-3 0,3 2 0,-3-5 0,1-2-14,0-1 0,0-1 0,4-1-80,0-3 1,1-2-1,2-5 1,4 0-35,3-1 0,1 1 0,0 0 64,0 0 1,0-1-1,1 1 67,3 0 1,-1 5 0,4 1 1,2 0 0,1 4 0,1-3 1,0 3 107,1 1 1,-1 3 0,0 2-1,0 2-52,1 1 1,-5 2-1,1 2 1,0-1-55,2 0 0,2 0 0,-3 0 0,0 1-267,-1-1 0,-1 0 0,3 0-339,-2 1 1,0-1 0,-3 0-263,2 0 1,-5-3 432,2-1 0,-3 1 0,-1 3 1</inkml:trace>
          <inkml:trace contextRef="#ctx0" brushRef="#br0">15887-1654 8249,'-12'5'-252,"5"-4"0,1 4 1,1 0-1,1 3 427,-1 2 1,4 1-1,-4 0 1,1 0-1,-1 2 1,0 2-1,-1 2-78,-1 1 1,4-2-1,-4-5 1,1 0-1,0 1 1,-2-1 0,1 0-258,-1 0 0,6-3 0,-3-2 1,1 0-1266,0 1 1178,1-5-30,3 3 0,-5-5 0,-2 0 0</inkml:trace>
          <inkml:trace contextRef="#ctx0" brushRef="#br0">15931-1036 8355,'0'6'-995,"0"-1"1474,0-5 1,0-9-347,0-2 0,0 1 1,0 3-1,0-3 2,0-4 0,0 0 1,0-5-1,0 0-44,0-3 1,0 0-1,0-2 1,2-2-44,1-4 1,-1 1-1,1-1 1,-1-1 0,-2-1 1,3-1-1,1 2 1,-1 2-6,-2 2 1,3-3-1,-1 2 1,1 1 6,1-1 0,0-2 0,4 3 1,-3 0 11,-1-1 1,4-2 0,-3 3 0,2-1 4,-1 1 1,-1 0-1,3 5 1,-1 0 0,-1 0-1,1 4 1,-1 1 0,1 2 45,-2 0 1,4 0 0,-3 4-75,3 0 0,1 0-61,1 0 0,-5 4-44,1 4 1,-5 1-12,5 2 0,-6 2 0,3 1 0,-1 5 64,0 2 1,0 1 0,-4 0-1,0 2 12,0 2 1,-2-3 0,0 4-1,-2-1-2,2 0 1,-3 4 0,0-4 0,0-1 22,0-2 0,0 1 1,2 0-44,-1 2 1,-3 0-154,3-3-297,0-6-58,4-1 410,0-5 0,5 1 111,3 3 1,2 2 85,1 5 0,0 1-64,1-1 0,-5-1 0,-1-1 0,1-2-5,-1 2 0,-4-3 0,2 2-5,-3 0 0,1-1 0,0 0 18,2 2 1,0 1 0,-4 1 0,-2-1 54,-1-3 1,0 3 0,-4-2 0,-2 2 5,-1 1 0,-1-3 1,-1-1 23,1 2 0,0-3 0,0 0 0,-1 1 1,1-2-35,0 0 0,0-2 0,0-3-402,-1 0 0,1-1 0,1-3-207,3-3 0,0-3 0,5-1 0,-2-1-108,2 1 0,0-5 0,2-2 0</inkml:trace>
          <inkml:trace contextRef="#ctx0" brushRef="#br0">16347-3204 8251,'-7'-12'24,"-1"1"1,1 4-1,-3-1 1,1 1-1,2-1 255,-2 1 1,-1 0 0,-1-1 0,-1 1 0,1 1 0,0 1 0,0 0 340,-1 3 1,1 0-479,0 2 1,0 2-1,-1 1 1,2 5-1,2 3-110,0 4 0,1-1 1,-5 3-1,2 1 40,3-1 1,-3 6 0,3 4 0,-2 2-213,1 2 1,-2 2-1,4 0 1,-1 1 114,-1 0 0,4-1 0,-2 1 0,1 0 0,3 0 1,0-1 0,2 0 0,0-3 6,0-4 0,0 1 0,2 0 0,1-4-3,5-3 1,-2 0-1,2-5 1,0-1 11,2-2 1,2 0 0,-1-1 0,1 0 8,3 0 0,-2-3 0,3-1 0,-1 1 12,0-2 0,4 0 0,-3-3 1,0 1 34,0-2 0,3-1 1,-3-1-1,1 0 11,-1 0 1,4 0 0,-3-1 0,2-3-48,0-3 1,-2-3 0,2-1-1,-3-1 7,0 1 0,1-5 0,1-2 0,-2 0 20,1-1 0,-5 0 0,4-3 0,-1-1-3,0 1 0,0-1 0,-2 1 0,1-1-16,1 1 1,0-1 0,-4 1 0,0 0 9,0-1 1,0 1 0,-1-1 0,-1 1-10,-1-1 1,-2 1 0,1-1 0,-3 1-39,-3-1 0,3 1 1,0-1-1,-3 1-16,-3-1 0,-1 1 1,-4 1-1,-2 2 42,-1 4 1,-5-1-1,-1 1 1,0 2 36,-1 5 1,1-2-1,2 2 1,-2-1-15,-1 2 1,3-2 0,-1 4 0,1 0 0,-1 0 0,3-4 0,-3 3 0,2-1-40,2-1 1,-3 1-1,1-3 1,1 1 16,2 2 0,-2 0 1,4 0-1,-2 2-17,-1 0 0,0 2 1,0-3 5,-1 1 1,1 1-1,0 4-18,0 0 1,3 0-1,1 0-33,-2 0 0,-1 2 32,-1 1 0,0 0 108,-1 4 1,5-4-57,-1 1 0,5-2 53,-5 2 0,2 2-66,-2 5 0,0 0-28,4 1 0,-1-2 0,2-2-15,0 0 0,-1-1-48,4 5 1,1-6 48,3-2 0,-2-2 0,6 1 29,1 0 1,-3 1 0,1-4 63,2 0 0,1 0 0,1 0 6,1 0 0,-1 4 1,0 0-21,0-2 0,2 3 1,0-1-1,2-2-47,-1 0 0,-1-2 0,-1 0 0,2-2-4,1-1 1,1 0 0,-2-4-1,1-2-4,-1-1 1,-1 0 0,1 1 0,1 2-8,-1-2 0,-2 0 1,-1 0-1,1 2 20,-1-2 0,0 3 1,0-1-1,1-1 19,-1 2 1,0-3-1,0 4-4,1-1 0,-1 0 0,-1-3-50,-3 1-220,3 6 0,-7-7-491,4 5 1,-3-1-682,3 2 797,-4 1-459,7-8 0,-9 9 0,4-4 1</inkml:trace>
          <inkml:trace contextRef="#ctx0" brushRef="#br0">16875-2508 8367,'-4'8'162,"1"-1"0,-1-3 0,4 3 0,0 2 0,0 1 0,0 1 0,0 2-36,0 2 1,0-2 0,0 5 0,-1-1-169,-3 1 1,2-1 0,-5 2-1,1-3 68,0 1 1,-2-5 0,-3 3 0,0-1-35,0 1 1,-1-7 0,1 4-1,0-2-4,0 0 0,-1-4 0,1-2 0,0-3-87,0-1 0,-1 0 0,1 0 50,0 0 1,1-5-1,1-1 1,3-2-42,1 1 1,1-1-1,3-3 86,-3 0 1,3 0 0,-3-1 25,3 1 1,2 1-1,2 1 1,1 2 11,-2-2 1,3 3 0,0-2 0,1 1 29,3 1 1,-3-1-1,2 5 211,0-2 0,2 0-172,2 4 1,-1 0 0,-1 2-1,-1 1-24,-2 5 1,-1 2-1,3 1 1,-3 0-38,-1 1 0,4-1 0,-3 0 0,2 0-46,-1 1 1,0-1-1,1 0 1,0 0-52,1 0 1,-1 1-1,1-2 1,-1-2-306,0 0 0,-2-2 0,2 3-212,1-2 1,1-4-1,1 1 19,0-3 0,0-11 0,1-3 0</inkml:trace>
        </inkml:traceGroup>
      </inkml:traceGroup>
    </inkml:traceGroup>
    <inkml:traceGroup>
      <inkml:annotationXML>
        <emma:emma xmlns:emma="http://www.w3.org/2003/04/emma" version="1.0">
          <emma:interpretation id="{5F1931F2-9251-BE44-BAC2-7E3572A1F572}" emma:medium="tactile" emma:mode="ink">
            <msink:context xmlns:msink="http://schemas.microsoft.com/ink/2010/main" type="paragraph" rotatedBoundingBox="21934,12847 22082,14421 20713,14550 20565,1297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8D2BCDC-E93E-754F-BB59-E9B21258F660}" emma:medium="tactile" emma:mode="ink">
              <msink:context xmlns:msink="http://schemas.microsoft.com/ink/2010/main" type="line" rotatedBoundingBox="21934,12847 22082,14421 20713,14550 20565,12975"/>
            </emma:interpretation>
          </emma:emma>
        </inkml:annotationXML>
        <inkml:traceGroup>
          <inkml:annotationXML>
            <emma:emma xmlns:emma="http://www.w3.org/2003/04/emma" version="1.0">
              <emma:interpretation id="{EA7350FC-DD9C-E44E-981B-F3CC59D57AFD}" emma:medium="tactile" emma:mode="ink">
                <msink:context xmlns:msink="http://schemas.microsoft.com/ink/2010/main" type="inkWord" rotatedBoundingBox="21934,12847 22082,14421 20713,14550 20565,12975"/>
              </emma:interpretation>
            </emma:emma>
          </inkml:annotationXML>
          <inkml:trace contextRef="#ctx0" brushRef="#br0">14651-3407 8355,'3'-7'309,"1"-1"720,0 6 1,-4-4-811,0 2 1,-1 3 0,-2-4-1,-2 1 1,-2 0 0,-5 2-1,-3 0 1,-2 2-189,-3 0 1,-6 0-1,-4 0 1,-3 0-21,0 0 1,-8 2 0,-2 0 0,1 3 28,-2 1 1,0-3-1,-2 2 1,0-1 32,1-1 0,-7 1 0,4-4 1,-2 0-105,1 0 0,0 0 0,0 0 1,0 0 66,-1 0 0,8 0 1,-2 0-1,4 0 27,4 0 1,1 0 0,3 0 0,0 0 30,2 0 0,5 0 1,0 0-1,4 0-21,2 0 1,6-1-1,-2-2-100,2 0-382,7-1 0,2 4 221,8 0 0,-1 4 1,4 1-1,2 1 239,1 3 1,5 1 0,1 1 0,0 0 2,0 0 1,4 4 0,0 0 0,4 0-1,2 1 0,5-3 0,-2 2 0,1-3 45,0 0 0,0-1 0,4 0 1,0-1-53,-1-2 1,1 5 0,-2-1-1,0 0-30,-2 0 0,-2 1 1,2 1-1,-2 1 0,-1-2 1,-3 4 0,1-2 0,-4 0-6,-2 1 1,-4-4 0,2 5-53,-1-1 1,-4-3-1,-5 6 1,1 0-1,-1 0 5,1-1 1,-6 1 0,2 5 0,-3 1 28,-1 1 1,-1 0 0,-2-3 0,-2-1-4,-1 1 1,-1 0 0,-6 2 0,-1 2-14,-1-2 1,-1-2 0,1 1-22,-3 2 0,-4-2 0,-1 3 0,-2 0 0,-3-1 4,-1-1 0,3 2 0,-4-1 0,0 1 25,2 0 1,-4-3 0,5 2 0,-1-2 15,1-2 0,1-1 1,5-1-1,1-2-6,1-2 1,5-1 0,-1-4 0,3-1 19,0-2 1,2 2 0,2-4-141,0 0 1,6 1-192,-2-4 1,3 4 207,1 4 1,0-4-1,1-1 65,3-1 0,2 3 0,4-3 0,-1 0 70,-2 0 0,1-1 0,3-3 0,0 1 7,0 2 0,2 0 0,1-4 0,2 0 55,1 0 0,2 0 0,4 0 0,-1 0 12,0 0 1,2 0 0,1 0 0,1 0-50,-1 0 1,3-4 0,-1 0-1,1 2 41,-1 1 1,4-1 0,-2 0 0,1-2 8,0 2 0,-1-3 0,2 1 0,-2 1-71,-2 2 0,3 1 0,-4 0 1,-1 0-35,-1 0 0,-2 4 1,1 0-1,-2-1 4,-2 2 1,1-2-1,-4 3 1,0 0-15,0 1 1,-1-5 0,-3 2 0,-1-2-136,0 2 1,0-3 0,1 3-75,-1-3 0,-4-1 0,0 2-418,-2 1 0,3-1 1,0 0-1,2-4-1780,1-6 1943,0-2 0,6-6 0,0-2 1</inkml:trace>
        </inkml:traceGroup>
      </inkml:traceGroup>
    </inkml:traceGroup>
  </inkml:traceGroup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2T23:59:01.002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D3470288-5695-7349-85CE-9B6AB8CA3EB2}" emma:medium="tactile" emma:mode="ink">
          <msink:context xmlns:msink="http://schemas.microsoft.com/ink/2010/main" type="inkDrawing" rotatedBoundingBox="14741,8612 15680,6885 16173,7152 15233,8880" semanticType="callout" shapeName="Other">
            <msink:sourceLink direction="with" ref="{945ED1F9-EE1B-8E4C-9390-F81B11B8AA0E}"/>
            <msink:sourceLink direction="with" ref="{13258A9C-FE92-FA45-AD43-7FA47EAA9259}"/>
          </msink:context>
        </emma:interpretation>
      </emma:emma>
    </inkml:annotationXML>
    <inkml:trace contextRef="#ctx0" brushRef="#br0">12 1798 8465,'0'-21'0,"0"1"328,0 1 0,-4 3 0,0-5 0,2-4 1,1-3 8,1-3 0,0-8 0,1-5 0,3-8 1,3-3 105,3-1 0,3-6 0,0-2-192,2 2 0,4-11 1,-3 10-1,2-6-173,2-3 0,6-1 1,3-3-1,1 2-57,0 2 0,3 1 1,6 5-1,0 2-71,-1 4 1,0 8 0,-4 4 0,-2 6 29,-2 4 1,1 5 0,-5 4 0,-1 5-83,-1 4 1,0 7 0,1-2-1,1 3 54,-1 5 1,-3-2-1,-2 5 1,-2 2-6,-2 1 0,-1 6 1,-4 2-1,1 4 35,-1 4 0,-4 3 1,0 4-1,-3 1 18,-1-1 1,-2 2 0,-1 1-1,-1 2 19,-3 2 1,-3-4 0,-7 2 0,-2 0 33,-2-1 1,-2 0 0,-5-3 0,-1-1 18,1 1 0,-4-2 0,1-1 0,-2-3-35,0-1 1,5-2-1,-3-5 1,2-3-17,0-1 1,0 3 0,3-5-1,2 0-19,2-2 0,-1-1 0,5 0-21,2 0 0,0-5-1,2-2 1,5 0-52,2 0 1,9 1 0,5-3 0,5 3 35,2 1 0,3 0 0,7 2 1,1-1-142,1 2 1,3 1-1,-2 2 1,2 1 87,-2 2 0,1 5 1,-5 0-1,-1 3 92,-1 3 0,-2 5 0,-1-2 0,-2 0-2,-4 1 1,-6-1-1,-3 1 1,-1-1 81,-2-2 0,-2 4 0,-2-2 0,-4 0 0,-7 0 85,-5-2 0,-4 3 0,-2-4 0,-1 0 1,-1 0-24,-1 0 0,-7-4-240,3-4 0,-4 0 1,6 0-503,0-3 0,-2-3 0,-4-1 0,-1 0 0,-1 0-714,-2 0 1,-14 5 0,0 1 0</inkml:trace>
  </inkml:traceGroup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3T00:03:39.172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D3A9BD47-0C98-5B49-9F07-ED365C5F6407}" emma:medium="tactile" emma:mode="ink">
          <msink:context xmlns:msink="http://schemas.microsoft.com/ink/2010/main" type="writingRegion" rotatedBoundingBox="9697,16626 21734,16762 21708,19010 9671,18874">
            <msink:destinationLink direction="with" ref="{1829D5EA-9FA4-6343-8F0C-D880AEB5AED4}"/>
          </msink:context>
        </emma:interpretation>
      </emma:emma>
    </inkml:annotationXML>
    <inkml:traceGroup>
      <inkml:annotationXML>
        <emma:emma xmlns:emma="http://www.w3.org/2003/04/emma" version="1.0">
          <emma:interpretation id="{6596C00F-3C43-FA4F-A23F-CC503187123C}" emma:medium="tactile" emma:mode="ink">
            <msink:context xmlns:msink="http://schemas.microsoft.com/ink/2010/main" type="paragraph" rotatedBoundingBox="9697,16626 21734,16762 21708,19010 9671,1887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F37F7C8-0503-C44A-B4CA-D9E2CFE719DB}" emma:medium="tactile" emma:mode="ink">
              <msink:context xmlns:msink="http://schemas.microsoft.com/ink/2010/main" type="line" rotatedBoundingBox="9697,16626 21734,16762 21708,19010 9671,18874"/>
            </emma:interpretation>
          </emma:emma>
        </inkml:annotationXML>
        <inkml:traceGroup>
          <inkml:annotationXML>
            <emma:emma xmlns:emma="http://www.w3.org/2003/04/emma" version="1.0">
              <emma:interpretation id="{6FB523C3-A9C3-FC46-BF8D-2582BD7A3264}" emma:medium="tactile" emma:mode="ink">
                <msink:context xmlns:msink="http://schemas.microsoft.com/ink/2010/main" type="inkWord" rotatedBoundingBox="9693,16964 14087,17014 14071,18449 9677,18400"/>
              </emma:interpretation>
            </emma:emma>
          </inkml:annotationXML>
          <inkml:trace contextRef="#ctx0" brushRef="#br0">370 898 8355,'0'-12'0,"-4"1"0,-1 0-469,-1 0 1,4-1 479,-2 1 0,-1 2 1,0-1-1,0-2 1,0 0-1,1-2 1,-1 0-1,-1-1 1,-2 1-1,1 2 0,-1 1 320,2-1 0,-4 2 1,3 3-1,-2 2-314,2 0 0,-7 4 0,3-2 0,-3 6-2,-2 4 1,2 4 0,-4 4 0,1 4 50,-1 2 1,1 7 0,-3 2-1,3 3-6,0 5 0,2-3 0,5 4 0,2-2-37,0 0 0,4 1 0,-2-4 1,1-1-25,3 1 1,2-5 0,2-3-1,3-2-24,1-2 0,1-4 0,3-5 0,-2-3 33,1-2 0,7-6 0,-4 2 0,0-4 57,0-4 0,1-2 1,1-5-1,2-2-67,1-2 1,-3-2 0,2-6 0,-1 1-107,0 0 1,0-5-1,-5 1 81,-2 1 1,1 1 0,-6 2 0,0-1 0,-2 1-34,-1 0 1,0 0 0,0 4-1,0 1 36,0 1 0,-1 4 0,-2-3 144,0 2 0,-2 7-31,1 2-104,3 3 0,-4 2 1,5 3-1,1 3 32,3 3 0,-2 7 1,6 1-1,-1 4 13,-1 0 0,4 1 0,-2 0 0,2 2 119,1 1 1,1 1 0,2-6-1,2-1-112,2-1 1,-3-2-1,4 2 1,-1-4-37,0-3 0,3-2 1,-2-2-1,1-5 35,-2-1 1,4-2 0,-4 0 0,4-3-15,0-4 0,1-2 1,-1-10-1,0-2-79,1-4 1,-2-4 0,-1-4 0,-2-2-40,-2-3 1,3 0-1,-4-6 1,-2 0-5,0-2 0,-2-1 1,-1 0-24,-3-1 0,3 0 0,-3-4 0,0-2 29,1-1 1,-5 4 0,4 1-1,-2 1 1,-3 2 61,-1 3 1,-1 4-1,-1 8 1,-3 1 132,-3 1 1,-3 5-1,-1 0 1,-1 5-2,1 5 1,0 2 0,0 3-1,0 3-44,-1 3 1,1 4-1,0 5 1,0 6 26,-1 7 0,-1 8 0,-1 5 0,3 5 112,1 6 0,-2 8 0,9 6 1,0 5-79,2 1 1,2 7-1,3-5 1,3-3-72,3-3 0,5-3 0,2-1 0,0-4-2,3-4 1,5 0-1,1-8 1,0-3-26,2-4 1,-1-4 0,5-4 0,-2-2-71,1-2 0,-3-3 1,1-5-1,-1-1 47,-3-2 0,-2-3 0,0-5 0,-2 0 3,-2 0 1,1-4 0,-4-2-63,1-4 0,-3 0 0,2-9 0,-1-1 0,2-1-29,0-2 1,-3-3 0,2-1 0,-1-1-4,0 1 0,0-3 0,-4 4 1,0 1 87,1 1 1,-1 2 0,0 0-1,0 4 26,1 3 1,-2-2 0,-2 4 0,0 1 44,1 4 0,-3 5-14,1-1 0,1 4 0,2 5 0,-1 5 40,-2 4 1,-3 11 0,2 1 0,0 6 111,0 1 1,-3 2 0,1 1 0,-3 1-89,-1-5 1,1 5-1,2-4 1,0-1-94,0 0 0,-1-7 1,1 0-1,1-4-48,-2-3 0,1-4 67,0 1-11,-1-7 1,3-5 0,-5-8 0,0-6-92,0-6 1,5-4 0,1-3 0,1-2-112,1-4 1,1-3-1,4-1 1,2 1-87,-1-1 1,2-3 0,1 0 0,-1 5 87,0 4 1,3 6 0,-4 3 0,-2 6 171,0 4 0,-2 4 0,0 6 112,1 3 0,-5 7 0,-1 8 0,-1 3 170,-2 4 0,-2 2 0,-1 3-167,0-1 1,0-4 0,0 3 0,1 0-1,2-3-10,1-2 0,-1 1 0,-3-7 0,2 2-77,1-1 0,-1-3 0,3-6-244,0-2 244,-4 2 1,4-10 0,-4 0 0,2-7-55,0-2 0,6-8 0,-2-1 1,3-4-93,2 0 0,-1-6 1,0-2-1,0-2-106,1-2 0,-1 1 0,0 0 0,0 2 78,1 1 1,1 6 0,0 2 0,-4 6 220,-3 3 45,3 7 1,-8 2 0,3 8 0,-3 3 46,-1 3 1,4 7 0,-1 1-1,0 3-30,-2 2 1,-1 3 0,0 2 0,0 0 163,0 4 0,4-5 0,-1 0 0,1 0-185,1-1 1,-2 0 0,3-5 0,0-1-243,0-1 0,-2-2 0,2 2 0,1-4-182,-1-2 0,-4-2 0,3 0 0,-1 0-112,0 1 1,1-2-1,-3-2 1,3-1-223,2-2 0,-4-2 0,5-3 0,1 0 179,1 0 0,1-5 0,0-1 0</inkml:trace>
          <inkml:trace contextRef="#ctx0" brushRef="#br0" timeOffset="499">2729 886 8355,'0'-15'40,"0"0"1,-5 4-1,-2 5 260,-3 1 0,-1 0 1,0 2-1,-1 0-70,1 0 1,0 2 0,0 1 0,-1 0 11,1 0 1,0 1 0,0 4 0,-1 6-122,1 7 1,0 3 0,0 3 0,-1 1 40,1 1 1,5 2 0,1-4 0,1 3-118,1-2 1,-1 2 0,4-1 0,1-2-134,3-4 0,1 1 0,3-3 0,0-1-10,1-2 0,4-2 0,2-2 0,-1-1 69,-1-3 1,-2-2-1,0-5 1,0 0 2,1 0 0,3 0 0,1-1 0,0-3-34,0-3 0,3-7 1,-3-2-1,0-2-71,1-2 1,-2 3 0,-4-2 0,0-1 4,0-1 1,-3-5-1,-2 0 1,0-1 48,1 0 0,-5 3 0,2-2 0,-3 2 96,-1 2 1,0 1 0,-1 2 0,-3 4 71,-3 2 1,-3 2 0,-2 1 0,0 1 21,-3 2 1,2 5 0,-3-2-119,0 3 1,3 1-1,-2 0-322,3 0 0,4 3 0,2 2-263,1 1 0,2 2 0,3 3 128,0 0 1,5-1-1,3-1 1,5-3-341,2-1 802,0 4 0,1-8 0,1 4 0</inkml:trace>
          <inkml:trace contextRef="#ctx0" brushRef="#br0" timeOffset="916">3302 729 8357,'12'-6'0,"-2"-4"168,-3-4 1,2 3-22,-5 3 0,-7 6 0,-7-2 42,-4 3 1,-2 5 0,2 1-1,-2 1 19,-1 3 0,3 1 1,-1 2-1,4 2-126,3 1 0,2-4 0,4-3 0,-2 0-41,1 2 0,6 2 0,2-1-51,1 0 0,5 0 1,6 0-1,0 1-28,3-1 1,2 0-1,3 0 1,3 1-1,-1 0 24,1 3 1,-2-2 0,-5 2 0,-1-3-60,-1-1 0,-5 4 1,-1 1-1,-3 1 131,-2-1 0,-6 0 0,2-2 1,-3 1 113,-1-1 1,-1-2-1,-4-1 1,-5 1 42,-4-1 1,-6-1 0,3-1 0,-2-2-88,1 2 1,-1-4 0,-4-2 0,1-1-72,-1-2 0,5 0 0,0 0 0,2 0-236,2 0 1,2 0-498,1 0 0,1-2-2035,2-1 519,3 2 1994,5-4 1,10 0 0,3-2 0</inkml:trace>
          <inkml:trace contextRef="#ctx0" brushRef="#br0" timeOffset="1558">3707 594 8355,'0'-28'614,"0"1"-424,0 9 0,5 13 0,4 5 0,3 0 560,3 0 1,10 0-1,1 0 1,7 0-485,4 0 0,-2-2 1,4 0-1,-2-3-163,1-1 0,3 2 1,-2-2-1,-2 1-209,-2 2 1,0-2 0,-8 1 0,1 2-723,-1 1 1,-2 1-1,-5 1 1,-2 3-359,-2 3 0,4 3 0,-3 1 0</inkml:trace>
          <inkml:trace contextRef="#ctx0" brushRef="#br0" timeOffset="1288">4033-1 8355,'0'-20'0,"0"-1"100,0 1 1,1 7 48,3 9 0,-3 4 1,3 4-1,-2 5 0,1 5 1,0 4 75,0 4 1,2 9 0,0 4 0,0 5 0,1 6 0,0 5 0,2 4 3,-2 1 0,4 2 1,-2 0-1,0 2 0,1-1 1,-3-2-1,-1-1 0,-1-1 1,0-1-1,0-4-80,-2-4 0,3 2 1,0-8-275,1 0 1,-3 2 0,2-5-1,-1-2-84,-1-3 0,2-1 0,-2-4 0,0 1-91,0-1 0,-2-2 0,-1-5 1,1-4-514,3-3 1,-3 1-259,3-7 0,-4-2 636,-4-1 0,-7-13 0,-6-3 0</inkml:trace>
        </inkml:traceGroup>
        <inkml:traceGroup>
          <inkml:annotationXML>
            <emma:emma xmlns:emma="http://www.w3.org/2003/04/emma" version="1.0">
              <emma:interpretation id="{C00350D9-5D7A-B44F-AAEE-831308FEF399}" emma:medium="tactile" emma:mode="ink">
                <msink:context xmlns:msink="http://schemas.microsoft.com/ink/2010/main" type="inkWord" rotatedBoundingBox="14929,16685 16649,16704 16629,18403 14910,18384"/>
              </emma:interpretation>
            </emma:emma>
          </inkml:annotationXML>
          <inkml:trace contextRef="#ctx0" brushRef="#br0" timeOffset="2933">5606 988 8355,'-2'-38'120,"-1"1"0,0 0 0,-4 7 110,-2 4 1,-2 8-1,-3 3 1,-1 2 0,0 2-1,-1 1 1,-3 1 0,-1 3-1,0 1-10,1 2 1,1 3 0,-4 4 0,2 5-118,2 5 0,-1 4 0,-3 9 1,0 2-39,4 4 1,1 4 0,7 1 0,3-2 20,3-1 1,3-1-1,1-2 1,0-3-101,0-7 1,5 1 0,2-7 0,3-1 80,2-4 1,-1-3 0,0-1-1,0-3-42,1-3 0,0-2 0,2-3 0,1-3-54,-2-3 1,0-3 0,-1-2-1,2-2-122,1-1 0,0-7 1,-4 2-1,-1-4-107,-2 0 0,2-3 0,-3 3 0,2 0 200,-1 4 1,0-1 0,-3 9 0,0 1 57,0 2 62,-1 5 1,-4 5 0,1 9 0,2 7 132,0 2 0,1 11 0,-3-2 1,2 5-35,1 3 1,4-5 0,0 4-1,2-2-121,1-1 0,0-4 0,2 1 0,1-2-44,1-2 1,5-3-1,-2-2 1,3 0 16,2-4 1,3-1 0,0-5 0,-1-3 16,-1-3 0,2-1 0,1-1 0,-3-3-24,0-3 0,-1-7 0,-1-4 0,2-2-97,2-3 1,-3-7-1,0 0 64,-3-3 0,-5-2 0,3-3 0,-2-7 0,-2-6-37,-2-4 1,3-9 0,0-1 0,0-2-101,1-7 1,-3 0 0,3-8-1,-1 2 42,0 1 0,4-4 0,-4-2 0,-2 3 95,0 7 0,-3 0 1,-1 14-1,-3 6 167,-1 7 0,-1 14 1,-4 3-1,0 5 217,0 5 1,-2 10-171,-1-1 0,0 9 1,-4 1-1,-3 10-50,-4 11 1,-4 9-1,-4 15 1,-1 9-272,1 9 1,0 12 0,-1 4 0,2 4 225,2 0 0,4-1 0,6-1 0,3-2-117,1-2 0,1 0 0,6-7 1,1-6 28,5-3 1,2-4-1,2-3 1,2-3-64,1-3 0,5-2 0,-1-3 1,2-5-61,1-5 0,1-1 0,-1-6 0,0-4 4,-4-3 0,4-3 0,-4-6 1,2-5-9,-1-1 0,2-4 0,-2-1 0,2-6-107,2-5 1,0-7 0,2-7 0,2 0 51,-2-4 1,-3-5 0,-2-5 0,-3-3 38,0 0 1,-1-8 0,-2 5 0,1-6-24,-2-2 0,0-9 0,-2-3 0,0 1 45,1 2 1,-1-1 0,0 2 0,0-1 0,0 0 0,-1 4-141,-2 4 1,1 3 490,-6 9 1,5 6-1,-4 6 1,-2 5-1,-1 6 230,-1 3 1,0 7-1,0 7 1,0 5 0,0 8-1,-1 11 1,-3 10-15,-3 8 0,-1 12 0,-2 6 1,-1 6-27,2 5-551,-2-6 1,6 14 0,-2-9 0,2-2 57,0 0 1,4-3 0,-3-5 0,3-3 143,1-3 0,5-4 0,1-3 0,1-2-103,1-1 0,-1 2 0,4-4 0,1-2-176,-1-3 1,0 0 0,0-2-1,1 1-30,-1-1 1,0-2 0,-1-5-1,-1 2-1426,-2 2 0,-4 4 901,1-1 0,-8-3 0,-2 1 1</inkml:trace>
        </inkml:traceGroup>
        <inkml:traceGroup>
          <inkml:annotationXML>
            <emma:emma xmlns:emma="http://www.w3.org/2003/04/emma" version="1.0">
              <emma:interpretation id="{C51EA16E-B4F2-D44D-A15E-3093BC56E681}" emma:medium="tactile" emma:mode="ink">
                <msink:context xmlns:msink="http://schemas.microsoft.com/ink/2010/main" type="inkWord" rotatedBoundingBox="-3438,7505 18598,-3846 22037,2828 0,14181"/>
              </emma:interpretation>
            </emma:emma>
          </inkml:annotationXML>
          <inkml:trace contextRef="#ctx0" brushRef="#br0">9976 1145 8355,'-11'0'5,"5"-5"0,-3 2 0,6-3 0,6 1 1,6 3 120,4 0 0,7 2 0,0 0 1,5 2-1,5 0 0,3 2 0,2-2 1,1 1-1,2-1 0,2 2 85,3-1 0,1-2 1,-1-1-1,0 0-284,-2 0 0,-1 0 1,1 0-1,-4-1 0,0-2 1,-2-1-1,0 2-107,-3 1 0,-6-3 0,0 0 0,-2 0 90,-1-1 1,-5 4 0,0-3-478,-2 3 1,-1 1-16,-4 0 1,-6 0-1,-5 0 487,-6 0 0,-9-5 0,-2-1 1</inkml:trace>
          <inkml:trace contextRef="#ctx0" brushRef="#br0">9729 853 8273,'1'-12'2,"3"1"1,3 1 0,5 0 0,3 2 63,3-1 1,5-4-1,2 7 1,2-1-1,1 0 1,0 1-1,1 1 1,2 0 170,2 3 0,4 0 0,1 2 0,-2 0-138,-1 0 0,-2 2 0,1 0 0,0 2-7,0-2 0,-2 1 0,-1-1 0,-2 2-286,-2-1 0,3 2 0,-3-2 0,-2 0 10,-2-2 1,0-1 0,-2 0 0,-1 0-47,-1 0 0,-2 0 1,2 0-1,-4-1-106,-3-3 1,0 3 0,-1-3 0,-1 2-690,-3-2 1025,3 3 0,-8-14 0,3 2 0</inkml:trace>
          <inkml:trace contextRef="#ctx0" brushRef="#br0">10291 291 7518,'0'-11'2,"0"6"1,1 5 0,1 6 169,2 4 1,0 7 0,-4 6 0,0 6 0,0 4 0,0 5 0,-1 3 0,-2 3 163,-1 1 1,-3 3 0,2 2-1,-1 1-360,-3 3 1,0-3-1,0 0 1,2-1 27,-2-2 0,3-2 0,-2-2 0,1-3-54,1-4 0,-1-2 1,5-2-1,-2-2-153,2-1 0,0-5 0,2 1 0,0-3-222,0-5 0,0 2 0,0-4 1,0 1-844,0-1 1151,-5-1 1,4-4 0,-4 0 0</inkml:trace>
          <inkml:trace contextRef="#ctx0" brushRef="#br0" timeOffset="3643">8336 482 8403,'11'-34'102,"0"1"1,-1 0 0,-1 4 0,-3 6-1,-1 3 1,-2 0 0,-2-2 145,-1 0 0,-4-2 0,-1-1 0,-1-1-19,-3 1 0,3 3 0,-2 2 0,0 2 82,-2 2 1,-3 2 0,-1 6 0,-3 1-245,-4 2 1,1 8 0,-8 8 0,1 6 70,-3 5 0,-6 6 0,-2 6 0,2 7 0,1 7 1,-1 3-1,1 6 1,4 2-62,2 1 0,4 4 0,6-4 0,4-3-83,3-3 0,6-3 1,2-5-1,3 0 14,1-2 0,5-8 0,3-1 0,6-5 44,5-3 1,2-2-1,3-5 1,1-2-53,1-2 0,0-5 0,-2-4 0,1-2-248,1-3 1,0-1-1,-3-1 1,-1 0-344,1 0 1,-1 0 0,-1 0 0,-1 0-237,-1 0 1,-5-3 0,1-1 0,-3 1 378,0 2 0,-1-4 0,0-1 1</inkml:trace>
          <inkml:trace contextRef="#ctx0" brushRef="#br0" timeOffset="4133">8864 931 8524,'10'-1'0,"-2"-1"571,0-2 1,-6 1-1,1 8-454,-6 7 0,-3 0 0,-5 6 0,0-1 107,0 0 0,-4 2 1,-2 4-1,0-1 23,-3 1 1,0-1 0,0 2 0,1 0-321,-1-2 0,0 3 0,0-8 1,3 2 40,1 0 1,-3-7 0,4 1 0,1-4 25,2-1 0,0-3 0,1-1-226,0-3 0,0-1 0,-1-1 1,1-1 65,0-2 1,0-5 0,1 0 0,1-3 15,2-3 1,4-4-1,-1 3 1,3-2 9,1-2 1,0-1 0,1-1 0,3-1 50,4 1 0,2 3 0,1 2 0,0 0 151,0 4 0,-3 1 0,-1 4 0,2 1 166,1 2 0,-3 2 1,1 3-1,1 0 42,1 0 0,0 5 0,-2 2 1,0 3-90,1 1 1,-3 6 0,1 0-1,1 2-71,-2 0 1,3-2 0,-4 3 0,1-2 6,3-2 0,-3 4 0,1-3 1,1 2-216,-2 0 0,0-4 1,-3 3-1,1 1-274,-2-1 1,3 2 0,-1-4 0,-2 0-209,0 0 1,-2 3 0,0-3-1,0 0-1588,0 1 1956,-5 3 1,-2-3 0,-4 6 0</inkml:trace>
          <inkml:trace contextRef="#ctx0" brushRef="#br0" timeOffset="4880">8897 1886 8311,'12'0'499,"-2"-1"0,-2-3-239,0-3 0,-2-3 0,3-1 1,-3-2-38,-1-2 1,3 3 0,-3-5 0,0 1 0,0-3 0,-2-2 317,2-1 0,-2-2-446,4-2 0,-3-3 0,4-5 1,0 1-1,2-3 0,2-3 4,-1-2 0,5-6 1,3 6-18,2-2 1,-2-2 0,-1 1-116,2 3 1,2 2-1,-1 7 1,-2 2-225,-5 3 1,3 4 0,-2 1 0,-2 2 149,0 2 1,-2 4 0,0-1 392,1 3 1,-5 5-270,1 4 1,-5 1-1,4 4-69,-2 1 0,-2 7 0,-3 5 0,0 0-121,0 2 0,0-4 1,0 5-1,0-1 159,0 1 1,0-5 0,0 2 0,0-2 27,0-2 0,0 0 1,0 1 68,0-1 1,0 0 0,0 0-22,0 1 1,-3-5 0,-2-1-60,-2-1 0,4-1 1,-5-4-187,-1 0-528,4 0 316,0 0 203,5 0 1,5 4 0,3-1 138,2 0 0,1-2 0,0-1 0,1 0 52,-1 0 1,0 4-1,0 1-24,0 1 0,1 0 1,-1 3-1,-1-1-2,-3 0 0,2 2 0,-4 3 0,0 1 42,0 1 0,-1 0 1,-4-4-1,0 0 9,0 0 0,-5 1 1,-3-1-1,-2 0 142,-1 0 0,-1-1 0,-2-1 0,-1-2-13,1 2 1,-2-4 0,0-1 0,-2-2-34,-2 2 1,-1-3 0,-1 3 0,-1-3-154,1-1 0,-1 0 1,2 0-1,1 0-12,1 0 1,2 0 0,-3 0 0,1 0-2846,-1 0 2068,-1 0 0,-6-5 0,-2-1 1</inkml:trace>
        </inkml:traceGroup>
        <inkml:traceGroup>
          <inkml:annotationXML>
            <emma:emma xmlns:emma="http://www.w3.org/2003/04/emma" version="1.0">
              <emma:interpretation id="{5A6F0C27-75A0-124A-B4BC-99467F208FD9}" emma:medium="tactile" emma:mode="ink">
                <msink:context xmlns:msink="http://schemas.microsoft.com/ink/2010/main" type="inkWord" rotatedBoundingBox="21097,17680 21723,17687 21714,18552 21088,18545"/>
              </emma:interpretation>
            </emma:emma>
          </inkml:annotationXML>
          <inkml:trace contextRef="#ctx0" brushRef="#br0">11717 628 8319,'-1'-11'0,"-3"1"0,-4 2-110,-6 5 1,1 6 0,-3 5 0,0 3 0,-3 3 0,-2 2 0,-1 3 0,-1 3 0,1 4 384,-1 3 1,4 2 0,2 7 0,1 2 0,2 1 0,2 0-150,0 2 1,6-1 0,2 0 0,3-2-1,1-1 1,0-3 0,0-1 0,1-2-1,3-2 1,4-2 0,3-2-36,4-2 0,-3-1-204,3-2 1,1-4 0,1-3-1,0-4 1,3-4 156,1-3 1,2-3 0,-1-1 0,2-1-30,2-3 1,-1-3 0,4-8-1,-2-5-23,-2-5 1,3 0-1,-2-4 1,-1 1-65,-1-1 1,-2-1 0,1-4 0,-2 1-45,-2-1 1,1 0 0,-5 0 0,-3 1 65,-3-1 1,1 0 0,-4 1 0,0 0 26,-2 3 0,-3 0 0,-3 6 0,-4 3 97,-6 0 1,-3 4 0,2-1-1,-2 2-26,1 2 0,-2 2 1,1 0-1,1 1-37,1 0 0,0-4 1,0 0-1,3 1-119,0 2 0,0 4 1,-1 2-1,-1 1-124,-3 3 1,1 2 0,-6 5 0,-3 7-1165,-2 9 1088,-11 7 0,6 5 0,-8 1 0</inkml:trace>
        </inkml:traceGroup>
      </inkml:traceGroup>
    </inkml:traceGroup>
  </inkml:traceGroup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3T00:03:24.486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351E0ADA-8460-3541-A36E-850D107DE342}" emma:medium="tactile" emma:mode="ink">
          <msink:context xmlns:msink="http://schemas.microsoft.com/ink/2010/main" type="inkDrawing" rotatedBoundingBox="21880,15445 22609,15431 22620,15975 21890,15989" semanticType="callout" shapeName="Other">
            <msink:sourceLink direction="with" ref="{1829D5EA-9FA4-6343-8F0C-D880AEB5AED4}"/>
          </msink:context>
        </emma:interpretation>
      </emma:emma>
    </inkml:annotationXML>
    <inkml:trace contextRef="#ctx0" brushRef="#br0">14797-789 7559,'-4'11'0,"-1"1"0,-1-1 0,-2 0 160,2 0 0,-4 2 0,1 2 0,-3 3 0,-3 4 1,1 0-1,2 1 0,0-1 0,1-1 236,0-2 1,0 2-323,-1-2 0,2-3 1,3-1-1,2-2 0,1-2-297,1 0 263,-1-5 81,4-1 0,0-15 1,1-3-185,3-4 0,2-4 1,5 1-1,0-4 56,1-2 0,0-4 0,2 4 0,2 1 4,2 1 1,-3 2-1,2-1 1,1 1-19,-1 0 0,-2-1 0,2 1 0,1 0 49,-1 4 1,-3-2 0,1 3 0,-2 1 3,-2 0 0,0 5 1,0 3 55,1 0 1,-1 1-1,0 0 0,0 4 39,1 0 0,-1 6 1,0 5-1,-1 2-6,-3 1 1,3 4-1,-2 1 1,2 2 7,1 2 1,4-3 0,1 2-1,1 1-26,-1 1 1,-1 2 0,-4-1 0,0-1 2,1-2 1,-1 2 0,0-2-1,0 1-129,0-1 1,1 1 0,-1-5 0,-1-2-43,-3 0 0,3-2 1,-2 0-1,1 0-181,-2 1 1,2-5 0,-4-1 0,0 1-482,0-1 1,4 1 0,-3 5-1614,0-1 2012,-1 0 1,-10 0 0,-1 1 0</inkml:trace>
  </inkml:traceGroup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3T00:03:23.603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1829D5EA-9FA4-6343-8F0C-D880AEB5AED4}" emma:medium="tactile" emma:mode="ink">
          <msink:context xmlns:msink="http://schemas.microsoft.com/ink/2010/main" type="inkDrawing" rotatedBoundingBox="21013,17487 22316,15586 22700,15849 21397,17750" semanticType="verticalRange" shapeName="Other">
            <msink:sourceLink direction="with" ref="{D3A9BD47-0C98-5B49-9F07-ED365C5F6407}"/>
            <msink:destinationLink direction="with" ref="{351E0ADA-8460-3541-A36E-850D107DE342}"/>
          </msink:context>
        </emma:interpretation>
      </emma:emma>
    </inkml:annotationXML>
    <inkml:trace contextRef="#ctx0" brushRef="#br0">15044-811 8355,'-6'16'0,"2"3"0,1 3 0,1 4 0,-2 4 0,2 4-21,0 3 1,-1 1 149,-1 7 1,-4 2 0,3 9 0,-1 2-1,-2 0 1,-1 4 0,0-1 0,2 1 0,-3-1-1,-3 1 1,-3-4 1103,-2 0-1138,0-2 1,-5 0 0,-1-1 0,-3-1 0,-5-3 0,-6 0 0,-2-2 108,-2-3 0,-2 5 1,-1-6-1,0 0-73,0-3 0,0-3 1,2-5-1,0-1-42,2 1 0,1-1 1,-2-3-1,2-3-17,1 0 1,1-7-1,5 3 1,-1-3-316,0-3 0,2 0 1,1-6-1,3 0-133,4 0 0,0-1 1,6-2-1,1-3-577,2 0 0,-2-5 0,2 1-1018,2-3 1822,0-7 0,2-7 0,0-8 0</inkml:trace>
  </inkml:traceGroup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4T04:38:57.022"/>
    </inkml:context>
    <inkml:brush xml:id="br0">
      <inkml:brushProperty name="width" value="0.10583" units="cm"/>
      <inkml:brushProperty name="height" value="0.10583" units="cm"/>
      <inkml:brushProperty name="color" value="#ED331F"/>
    </inkml:brush>
  </inkml:definitions>
  <inkml:traceGroup>
    <inkml:annotationXML>
      <emma:emma xmlns:emma="http://www.w3.org/2003/04/emma" version="1.0">
        <emma:interpretation id="{11BFEA3F-216F-CC43-84B3-94BB0FC91DDD}" emma:medium="tactile" emma:mode="ink">
          <msink:context xmlns:msink="http://schemas.microsoft.com/ink/2010/main" type="writingRegion" rotatedBoundingBox="20339,9367 23249,9367 23249,10727 20339,10727"/>
        </emma:interpretation>
      </emma:emma>
    </inkml:annotationXML>
    <inkml:traceGroup>
      <inkml:annotationXML>
        <emma:emma xmlns:emma="http://www.w3.org/2003/04/emma" version="1.0">
          <emma:interpretation id="{FA5A3A72-71A5-8D4D-91EF-8AC963DAC825}" emma:medium="tactile" emma:mode="ink">
            <msink:context xmlns:msink="http://schemas.microsoft.com/ink/2010/main" type="paragraph" rotatedBoundingBox="20339,9367 23249,9367 23249,10727 20339,1072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A300F74-3352-5448-AAAD-02BF88D1A0E1}" emma:medium="tactile" emma:mode="ink">
              <msink:context xmlns:msink="http://schemas.microsoft.com/ink/2010/main" type="line" rotatedBoundingBox="20339,9367 23249,9367 23249,10727 20339,10727"/>
            </emma:interpretation>
          </emma:emma>
        </inkml:annotationXML>
        <inkml:traceGroup>
          <inkml:annotationXML>
            <emma:emma xmlns:emma="http://www.w3.org/2003/04/emma" version="1.0">
              <emma:interpretation id="{E75818D7-B5B2-5048-BCF1-5FCF03E0F9DD}" emma:medium="tactile" emma:mode="ink">
                <msink:context xmlns:msink="http://schemas.microsoft.com/ink/2010/main" type="inkWord" rotatedBoundingBox="20339,9367 23249,9367 23249,10727 20339,10727"/>
              </emma:interpretation>
            </emma:emma>
          </inkml:annotationXML>
          <inkml:trace contextRef="#ctx0" brushRef="#br0">8595 9044 24575,'76'-112'0,"-9"45"0,-7 44 0,3 23 0,10 0 0,9 0 0,9 3 0,8 7 0,-49-1 0,0 4 0,-2 3 0,0 3 0,40 27 0,-9 3 0,-9 5 0,-18-2 0,-8 3 0,-10 1 0,-14-1 0,-9-2 0,-7 1 0,-1-1 0,-3 2 0,-3 1 0,-22-1 0,-13-3 0,-18-5 0,-8-6 0,-7-6 0,-7-2 0,0-5 0,3-9 0,3-3 0,5-5 0,2-3 0,5-1 0,5-5 0,10 2 0,1-3 0,3-1 0,-1 0 0,4 0 0,1 0 0,3 0 0,5 0 0,3 0 0,4 0 0,3 0 0,23 10 0,34 18 0,27 13 0</inkml:trace>
          <inkml:trace contextRef="#ctx0" brushRef="#br0">8719 9089 24575,'6'69'0,"-2"-3"0,-3 0 0,-1 4 0,0 11 0,0 1 0,0-5 0,0-8 0,0-10 0,0-7 0,0-7 0,0-9 0,0-6 0,0-9 0,0 1 0,0-5 0,0 1 0,0-3 0,0 4 0,0 0 0,0-2 0,0-2 0,0-2 0,0-2 0,5-5 0,1-1 0</inkml:trace>
          <inkml:trace contextRef="#ctx0" brushRef="#br0" timeOffset="1211">10067 10202 24575,'13'-113'0,"-8"60"0,0 4 0,-5-11 0,0-6 0,0-8 0,0-2 0,0-4 0,6 3 0,5 2 0,5 6 0,7 2 0,-3-1 0,2 5 0,-7 7 0,4 3 0,-2 16 0,-2 7 0,0 10 0,-3 8 0,-1 12 0,0 15 0,5 10 0,3 20 0,5 7 0,-2 4 0,6 0 0,-10 4 0,9-8 0,-9-3 0,2-3 0,-5-1 0,-2-9 0,2-2 0,-7-13 0,0-2 0,-1-5 0,5-3 0,-1-5 0,0-2 0,-3-3 0,-1-1 0,2 0 0,6 0 0,4-11 0,7-8 0,0-13 0,8-13 0,-8-6 0,4-9 0,2-3 0,-2-4 0,8 4 0,-8 3 0,3 3 0,-6 1 0,-1 10 0,-4 4 0,0 9 0,-4 7 0,-1 4 0,-6 11 0,0 1 0,0 3 0,0 2 0,-3 6 0,-1 3 0,2 13 0,6 13 0,3 9 0,4 9 0,1 4 0,-1 4 0,-1 9 0,-2 2 0,2 2 0,-2-6 0,-3 4 0,-1-4 0,1-2 0,-1-1 0,-3-3 0,-5-5 0,1 2 0,3-6 0,0 1 0,0-4 0,-4-8 0,-4 1 0,-2-13 0,-1 5 0,5-13 0,2-1 0,4-21 0,0-7 0</inkml:trace>
        </inkml:traceGroup>
      </inkml:traceGroup>
    </inkml:traceGroup>
  </inkml:traceGroup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4T11:04:03.777"/>
    </inkml:context>
    <inkml:brush xml:id="br0">
      <inkml:brushProperty name="width" value="0.18143" units="cm"/>
      <inkml:brushProperty name="height" value="0.18143" units="cm"/>
      <inkml:brushProperty name="color" value="#ED331F"/>
    </inkml:brush>
  </inkml:definitions>
  <inkml:traceGroup>
    <inkml:annotationXML>
      <emma:emma xmlns:emma="http://www.w3.org/2003/04/emma" version="1.0">
        <emma:interpretation id="{8A9DA0AA-26BF-F348-9C1F-5675042F5CE5}" emma:medium="tactile" emma:mode="ink">
          <msink:context xmlns:msink="http://schemas.microsoft.com/ink/2010/main" type="inkDrawing" rotatedBoundingBox="17966,10596 19385,7811 20129,8190 18710,10975" semanticType="callout" shapeName="Other">
            <msink:sourceLink direction="with" ref="{B68FA0A3-A4AC-2D4D-BAE2-5D935962CCFE}"/>
          </msink:context>
        </emma:interpretation>
      </emma:emma>
    </inkml:annotationXML>
    <inkml:trace contextRef="#ctx0" brushRef="#br0">1034 911 8355,'7'1'60,"1"3"1,-1-2 0,5 5-1,-1-1 1,0-1 0,0 1-1,0-1 1,2 1 0,2-1 30,4 0 0,-2 0 0,2-2 0,1 0 0,1 1 0,3 0 0,1 0 0,2-2 190,2-1 0,1-6 0,4-1 0,-1-1-119,1-1 1,0-3 0,-1-4 0,0 1-64,-3 2 1,1-1 0,-3 0 0,-1-2-35,0 1 0,0-2 1,-5-1-1,-1 1-2,-2 0 1,1 0-1,-4 2 1,1-1-71,-1 1 1,-1-3 0,-4-1-1,-1 0 36,-3-1 1,2 4-1,-4-4 1,0-1-86,0-1 0,0-1 0,-2-2 0,0-1 30,0-1 1,-2-2 0,-1 3 0,0-2 22,0-2 0,-1 3 1,-2-3-1,-2 2 71,-1 2 1,-1-3 0,-5 2-1,1 2 1,0 4 1,0 0 0,-1 4 0,0 0 15,-3 0 1,3 1-1,-5 2 1,2 1-5,0 0 0,-5-1 0,2 5 0,-4 0-53,0 0 0,3 2 1,0 3-1,0 0-33,-3 0 1,0 2-1,-1 1 1,1 0-10,-1 0 1,1 4-1,-1 1 1,1 1 26,0 3 1,-5 1 0,1 2-1,1 2 45,1 1 0,2 3 0,-1-1 0,2 0-19,3 3 1,-2 1-1,5 2 1,0-1-28,-2 1 1,5 3 0,-3 1 0,4 1-15,3-1 0,-2 3 1,4-2-1,-2 0-9,1 4 1,3-4 0,-2 2-1,0 2 23,0 0 1,3 2 0,-2-1 0,1 2 75,1 3 0,-1-6 1,4 4-1,0-1-62,0-3 0,0 1 0,0-3 0,0 3-8,0 0 1,0 0 0,0-2-1,0-1 6,0 1 0,0 2 0,0 2 0,0 1-6,0 1 1,0 1-1,0-4 1,0-1 14,0 1 1,0 3-1,0 0 1,0-4 9,0-2 0,0-1 1,-1 4-1,-2 0-27,-1 0 0,-1-1 0,3 1 0,-3 1-20,-1 2 1,-2 0 0,-3 3 0,0-1 1,-1 1 1,1 2-1,0 3 1,0-2 30,-1-2 0,1 2 0,0-4 1,0-1 16,0 1 0,-1-2 0,1-3 0,0 0-27,0 0 0,-1-4 1,1-2-1,0 0 20,0-3 0,-1 1 0,1-2 0,0-4 9,0-3 0,-1-2 0,1-4 0,0 0-3,0 1 0,0-1 0,-1 0 0,0 0-5,-3 1 1,2-1 0,-3 0 0,1 0-20,0 1 0,-4-2 0,3-2 0,0-1 7,0-2 1,-3-2-1,4-3 1,0 0-9,-1 0 0,2 0 0,-3 0 1,-1-1-24,1-3 0,3-1 0,-1-3 0,1 0-43,-1-1 0,3-1 1,-3-1-1,2 0 3,2 0 1,0 3 0,-2 1 0,0-1-39,-2 2 1,0-3 0,3 4-1,1 0 36,0 0 0,0-2 0,-1 3 0,0 1 15,-3 2 0,3-2 0,-3-1 1,2 1-13,2 2 1,-4 1 0,0 0 0,1 0-76,2 0 1,4 0 0,1 0-574,-2 0 1,-1 1-670,-1 3 1,3-3 364,1 3 0,4-8 1,-1-3 512,3-3 1,1-6-1,0-2 1</inkml:trace>
  </inkml:traceGroup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4T11:04:04.937"/>
    </inkml:context>
    <inkml:brush xml:id="br0">
      <inkml:brushProperty name="width" value="0.18143" units="cm"/>
      <inkml:brushProperty name="height" value="0.18143" units="cm"/>
      <inkml:brushProperty name="color" value="#ED331F"/>
    </inkml:brush>
  </inkml:definitions>
  <inkml:traceGroup>
    <inkml:annotationXML>
      <emma:emma xmlns:emma="http://www.w3.org/2003/04/emma" version="1.0">
        <emma:interpretation id="{B68FA0A3-A4AC-2D4D-BAE2-5D935962CCFE}" emma:medium="tactile" emma:mode="ink">
          <msink:context xmlns:msink="http://schemas.microsoft.com/ink/2010/main" type="inkDrawing" rotatedBoundingBox="20645,7551 20750,8039 20348,8126 20243,7637" hotPoints="20745,7852 20507,8090 20270,7852 20507,7615" semanticType="enclosure" shapeName="Circle">
            <msink:destinationLink direction="with" ref="{8A9DA0AA-26BF-F348-9C1F-5675042F5CE5}"/>
          </msink:context>
        </emma:interpretation>
      </emma:emma>
    </inkml:annotationXML>
    <inkml:trace contextRef="#ctx0" brushRef="#br0">192 12 8190,'-12'0'0,"1"0"18,0 0 0,0 1 0,-1 2 0,1 1 1,0-2-1,0 1 73,0 0 1,3 0 0,1 3-1,-1 0 1,1 0 45,-1 3 0,1 1 1,-3 3-126,2 2 0,-1-3 0,6 4 0,-1-1-68,-1 0 0,4 5 1,-3-2-1,3 1 26,1-1 0,0 1 0,0 3 0,0 1 63,0-1 0,0-3 0,1 0 1,3 0-24,3-2 0,3-1 0,1-4 0,2-1-20,2 0 1,-3-1 0,3-1 0,-1-3 36,1-1 0,-1 2 0,3-3 1,-1 0 44,-2 1 0,2-4 0,-1 3 0,0-3-18,2-1 1,-5 0 0,4 0-1,-1-1-37,0-3 0,1-1 0,-2-4 1,1 2 10,-1-2 1,-5 3 0,-2-2 0,1 0 34,-2-2 0,0 0 0,-3 1 0,0 2-10,0-2 0,-2-1 0,-1-1 0,0-1-20,0 1 0,0-4 0,0 0 0,0 1-19,0 2 0,0 1 0,-1-2 0,-2-1-1,0-1 1,-2-1 0,2 3-1,-1-2-12,2 1 0,-3 0 1,1 0-1,0-1-10,-1 2 1,4 0 0,-4 2 0,1 0-72,1-1 1,-2 1-1,2 0 3,-1 0 1,-3 0-149,3-1 1,-3 5-1,2 1-745,-2 1 667,5 1 1,-8 4-1,2 1-185,-1 3 157,-8 2 1,0 5 0,-6 1 0</inkml:trace>
  </inkml:traceGroup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5-24T04:36:16.534"/>
    </inkml:context>
    <inkml:brush xml:id="br0">
      <inkml:brushProperty name="width" value="0.10583" units="cm"/>
      <inkml:brushProperty name="height" value="0.10583" units="cm"/>
      <inkml:brushProperty name="color" value="#ED331F"/>
    </inkml:brush>
    <inkml:brush xml:id="br1">
      <inkml:brushProperty name="width" value="0.10583" units="cm"/>
      <inkml:brushProperty name="height" value="0.10583" units="cm"/>
      <inkml:brushProperty name="color" value="#0CAC38"/>
    </inkml:brush>
    <inkml:brush xml:id="br2">
      <inkml:brushProperty name="width" value="0.18143" units="cm"/>
      <inkml:brushProperty name="height" value="0.18143" units="cm"/>
      <inkml:brushProperty name="color" value="#ED331F"/>
    </inkml:brush>
  </inkml:definitions>
  <inkml:traceGroup>
    <inkml:annotationXML>
      <emma:emma xmlns:emma="http://www.w3.org/2003/04/emma" version="1.0">
        <emma:interpretation id="{97432F54-33BD-DA42-94AB-3DB1A3382D20}" emma:medium="tactile" emma:mode="ink">
          <msink:context xmlns:msink="http://schemas.microsoft.com/ink/2010/main" type="writingRegion" rotatedBoundingBox="3267,7575 19120,6614 19808,17963 3955,18924"/>
        </emma:interpretation>
      </emma:emma>
    </inkml:annotationXML>
    <inkml:traceGroup>
      <inkml:annotationXML>
        <emma:emma xmlns:emma="http://www.w3.org/2003/04/emma" version="1.0">
          <emma:interpretation id="{4551F8B2-DDA8-A846-A593-9A1393FE1094}" emma:medium="tactile" emma:mode="ink">
            <msink:context xmlns:msink="http://schemas.microsoft.com/ink/2010/main" type="paragraph" rotatedBoundingBox="3553,7712 17812,5527 18442,9639 4183,1182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B4EA977-8B18-B94A-A242-B3A7C09D5E20}" emma:medium="tactile" emma:mode="ink">
              <msink:context xmlns:msink="http://schemas.microsoft.com/ink/2010/main" type="line" rotatedBoundingBox="3553,7712 17812,5527 18442,9639 4183,11824"/>
            </emma:interpretation>
          </emma:emma>
        </inkml:annotationXML>
        <inkml:traceGroup>
          <inkml:annotationXML>
            <emma:emma xmlns:emma="http://www.w3.org/2003/04/emma" version="1.0">
              <emma:interpretation id="{8BF7C4C0-8D0E-9545-A4D9-695EC7CF3AB3}" emma:medium="tactile" emma:mode="ink">
                <msink:context xmlns:msink="http://schemas.microsoft.com/ink/2010/main" type="inkWord" rotatedBoundingBox="3553,7712 10625,6628 11255,10741 4183,11824"/>
              </emma:interpretation>
            </emma:emma>
          </inkml:annotationXML>
          <inkml:trace contextRef="#ctx0" brushRef="#br0">-2460-6572 24575,'0'-90'0,"0"0"0,2-5 0,-1 45 0,1-1 0,2-2 0,0 0 0,3-1 0,1 0 0,0 3 0,0 2 0,11-41 0,2 7 0,-2 12 0,-2 6 0,2 13 0,-2 8 0,2 11 0,-6 5 0,-6 9 0,1 8 0,3 7 0,0 3 0,-1 1 0,5 0 0,6 18 0,17 12 0,-3 20 0,2 21 0,2 5 0,-2 14 0,-3-8 0,-4 4 0,-10-11 0,-1-7 0,-2-9 0,-2-10 0,0-9 0,-4-10 0,1-6 0,-1-2 0,0-2 0,0-9 0,1-2 0,-1-9 0,0 0 0,0-9 0,0-9 0,2-17 0,2-21 0,2-11 0,6-7 0,1-5 0,2-4 0,-2 4 0,2-4 0,-4 13 0,-3 7 0,1 15 0,-5 11 0,0 9 0,-4 13 0,-5 0 0,-2 8 0,2 7 0,1 6 0,4 22 0,0 9 0,0 12 0,1 7 0,3 10 0,0 9 0,1-3 0,-1-1 0,1 2 0,3-2 0,-2 4 0,-2-4 0,-1-4 0,5-3 0,-6-10 0,2-2 0,-3-14 0,-5-8 0,3-15 0,-4-5 0,0-15 0,-1-32 0,0-31 0,2-36 0</inkml:trace>
          <inkml:trace contextRef="#ctx0" brushRef="#br0">-1246-8437 24575,'80'-37'0,"-5"14"0,11 21 0,7 9 0,-39 0 0,2 1 0,5 1 0,2 1 0,2 0 0,2 0 0,2-1 0,1 1 0,-2-1 0,1 0 0,0-3 0,1-1 0,-2 2 0,1-1 0,4-4 0,0 0 0,2 0 0,0-1 0,-2 0 0,0-2 0,0 1 0,0 0 0,0 0 0,0 0 0,-6 0 0,-1 0 0,2 1 0,-1-2 0,-3-1 0,-2-1 0,-1 0 0,-2-1 0,-2-1 0,-1 0 0,-3-1 0,-2 1 0,44-4 0,-9-2 0,-6 1 0,-16-9 0,-7 9 0,-15-1 0,-14 2 0,-9-2 0,-5 5 0,-8-4 0,-2 5 0,-8-3 0,-10-8 0,-12-3 0,-8-2 0,-11-5 0,-1 2 0,-2 2 0,-5-1 0,-7 1 0,2-3 0,-6 2 0,5-2 0,-1 7 0,-5 0 0,2-1 0,-3 4 0,9-3 0,12 3 0,12-4 0,12 9 0,2-1 0,10 2 0,14 3 0,18 11 0,16 11 0,14 10 0,6 9 0,0-1 0,1-2 0,-3-2 0,-6 0 0,-3 4 0,1-5 0,-4-3 0,5-1 0,-9 1 0,0-4 0,-7 1 0,-5-1 0,-3-3 0,-4-5 0,-3 1 0,1-5 0,-5 5 0,0-3 0,-9 0 0,-2-1 0,-3 0 0,-1 0 0,-16 9 0,-10 3 0,-20 10 0,-14 1 0,-10 7 0,-5 0 0,1 2 0,-1-2 0,6-1 0,-3-2 0,11-7 0,9 2 0,9-11 0,17-4 0,5-4 0,15-13 0,1-2 0,15-10 0,2 0 0</inkml:trace>
          <inkml:trace contextRef="#ctx0" brushRef="#br0">-4544-9064 24575,'56'-35'0,"-5"2"0,-2 3 0,13-5 0,4-9 0,7-7 0,-33 21 0,0-1 0,1-2 0,0-2 0,0-1 0,-1-3 0,1 0 0,-2-3 0,-2 0 0,-2-1 0,0-1 0,-2-1 0,-4-3 0,-2-1 0,-3 3 0,-3-1 0,8-46 0,-14 11 0,-8 12 0,-7 3 0,-5 14 0,-10 12 0,-15 5 0,-22 13 0,2 5 0,1 10 0,4 3 0,4 5 0,-3 13 0,3 9 0,-1 21 0,1 17 0,-6 8 0,6 11 0,-4 3 0,26-34 0,1 2 0,-1 0 0,0 2 0,2 2 0,1 1 0,-1-1 0,1 1 0,1 0 0,0-1 0,2 0 0,1 1 0,4-5 0,1 1 0,-6 46 0,9-11 0,0-2 0,4-5 0,0-6 0,0-2 0,6 0 0,6-3 0,2 7 0,5-4 0,-6 1 0,-6 3 0,-4 5 0,0 6 0,-1-2 0,-2-2 0,-8-8 0,-7-7 0,-12-9 0,-14-10 0,-8-10 0,-4-4 0,-6-11 0,-5-4 0,0-8 0,-3-11 0,-2 0 0,-6 0 0,-2 0 0,2 0 0,9-10 0,37 3 0</inkml:trace>
        </inkml:traceGroup>
        <inkml:traceGroup>
          <inkml:annotationXML>
            <emma:emma xmlns:emma="http://www.w3.org/2003/04/emma" version="1.0">
              <emma:interpretation id="{D9AE4BC2-3C45-2E47-B84F-D5F845B92CE6}" emma:medium="tactile" emma:mode="ink">
                <msink:context xmlns:msink="http://schemas.microsoft.com/ink/2010/main" type="inkWord" rotatedBoundingBox="12288,7619 17998,6744 18392,9315 12682,10190"/>
              </emma:interpretation>
            </emma:emma>
          </inkml:annotationXML>
          <inkml:trace contextRef="#ctx0" brushRef="#br0">3551-8695 24575,'56'18'0,"8"1"0,7-15 0,-1 3 0,9-3 0,-6 0 0,-1-4 0,-1 0 0,-8 0 0,-2-15 0,-1-8 0,-7-12 0,-4-6 0,-8-2 0,-4-2 0,-9 0 0,-10 0 0,-3-1 0,-11-3 0,-3 3 0,-8-3 0,-17 5 0,-17 7 0,-8 1 0,-7 9 0,4 11 0,-1 9 0,0 4 0,-7 3 0,1 5 0,-5 10 0,2 10 0,-2 20 0,-1 4 0,5-1 0,4 5 0,4-4 0,11 4 0,3 0 0,6 3 0,9 4 0,4-2 0,12 6 0,2-1 0,5 0 0,0-2 0,0-4 0,6 0 0,5 3 0,8-4 0,11 0 0,4-3 0,7-5 0,4-6 0,0-1 0,4-8 0,3-6 0,4 1 0,0-9 0,9-4 0,6-7 0,-3-6 0,-4 2 0,-1-3 0,5-1 0,-2 0 0,-3 0 0,1 0 0,-8 0 0,2-4 0,-10 1 0,-9-6 0,-9 1 0,-10-2 0,11-26 0,-1-6 0</inkml:trace>
          <inkml:trace contextRef="#ctx0" brushRef="#br0">5349-9796 24575,'90'-19'0,"-23"8"0,-15 7 0,-10 4 0,-4 0 0,-1 0 0,-12 0 0,-4 0 0,-4 0 0,-3 0 0,-5 0 0,-2 0 0,6 0 0,4 0 0</inkml:trace>
          <inkml:trace contextRef="#ctx0" brushRef="#br0" timeOffset="5.80316E8">7105-10301 24575,'-54'-57'0,"3"7"0,1 16 0,-13 45 0,3 12 0,4 11 0,8 9 0,7 10 0,10 2 0,1 1 0,11-1 0,8-3 0,5-3 0,6-8 0,0-1 0,0-3 0,0-2 0,0 3 0,15-8 0,7-4 0,9-7 0,7-4 0,2-4 0,5-3 0,1-4 0,2-4 0,-1 0 0,1 0 0,-1 0 0,2-14 0,3-5 0</inkml:trace>
          <inkml:trace contextRef="#ctx0" brushRef="#br0" timeOffset="5.80319E8">7394-10840 24575,'0'24'0,"-4"2"0,-2 2 0,-4-3 0,-7-4 0,-4-6 0,-5 0 0,-3-8 0,-5-3 0,-3-3 0,0-1 0,2-1 0,1-3 0,4-3 0,-4-8 0,-2-3 0,6-4 0,-4 4 0,8 3 0,0 3 0,3 1 0,-3 4 0,0 4 0,-4 1 0,4 2 0,-8 0 0,4 0 0,-4 9 0,8 2 0,0-1 0,4-2 0,5-4 0,6 3 0,5 1 0,5 9 0,-3 6 0,-5 10 0,-10 12 0,-8-4 0</inkml:trace>
          <inkml:trace contextRef="#ctx0" brushRef="#br0">7809-10650 24575,'-51'65'0,"16"-3"0,14 2 0,7-1 0,-2 12 0,6 1 0,4 2 0,2-4 0,4-3 0,1-8 0,3-3 0,13-2 0,13-2 0,9-11 0,10-8 0,3-8 0,8-10 0,1-8 0,3-7 0,3-3 0,1-1 0,0-6 0,7-6 0,0-19 0,4-14 0,-38 15 0,0-2 0,1-3 0,-1-1 0,0 0 0,-1-1 0,-2 0 0,-1-1 0,29-36 0,-10-5 0,-11 5 0,-11 3 0,-16 9 0,-10 5 0,-6 3 0,-2 5 0,-6 4 0,-13 4 0,-7 10 0,-23 1 0,3 11 0,1 8 0,0 4 0,0 7 0,2 3 0,2 4 0,1 13 0,2 18 0,4 7 0,1 11 0,-2 6 0,9 6 0,-7 5 0,11 10 0,4-3 0,3 2 0,6-6 0,-2-1 0,5-5 0,6 1 0,0-7 0,0-4 0,0-4 0,0-4 0,0 0 0,0-4 0,0 0 0,0 4 0,5-3 0,3 3 0,0-4 0,0 0 0,-3 0 0,-5-7 0,0-2 0,0-17 0,0 2 0,0-9 0,0 0 0,-8-9 0,-7-2 0,-17 2 0,-39 15 0,-17 9 0</inkml:trace>
        </inkml:traceGroup>
      </inkml:traceGroup>
    </inkml:traceGroup>
    <inkml:traceGroup>
      <inkml:annotationXML>
        <emma:emma xmlns:emma="http://www.w3.org/2003/04/emma" version="1.0">
          <emma:interpretation id="{F4FC7B90-2A51-0E45-89AF-8C0A8D9B5E5F}" emma:medium="tactile" emma:mode="ink">
            <msink:context xmlns:msink="http://schemas.microsoft.com/ink/2010/main" type="paragraph" rotatedBoundingBox="5266,9813 14159,10602 14023,12127 5130,1133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AD242FE-3D1C-D44E-8E5E-AA24EC9415C6}" emma:medium="tactile" emma:mode="ink">
              <msink:context xmlns:msink="http://schemas.microsoft.com/ink/2010/main" type="line" rotatedBoundingBox="5266,9813 14159,10602 14023,12127 5130,11338"/>
            </emma:interpretation>
          </emma:emma>
        </inkml:annotationXML>
        <inkml:traceGroup>
          <inkml:annotationXML>
            <emma:emma xmlns:emma="http://www.w3.org/2003/04/emma" version="1.0">
              <emma:interpretation id="{14DE3F53-1722-E14C-A2FF-55D53A87621F}" emma:medium="tactile" emma:mode="ink">
                <msink:context xmlns:msink="http://schemas.microsoft.com/ink/2010/main" type="inkWord" rotatedBoundingBox="5253,9957 6456,10064 6349,11269 5146,11163"/>
              </emma:interpretation>
            </emma:emma>
          </inkml:annotationXML>
          <inkml:trace contextRef="#ctx0" brushRef="#br0" timeOffset="5625">-3841-7785 24575,'69'-75'0,"6"30"0,3 32 0,12 21 0,2 8 0,-41-1 0,-1 3 0,0 2 0,0 2 0,-1 2 0,-1 1 0,-3-2 0,-1 1 0,35 25 0,-12-7 0,-12-1 0,-9 2 0,-11 1 0,-9-2 0,-7 3 0,-3 0 0,-4 11 0,-6 0 0,-2 12 0,-6-5 0,-5 5 0,-17-3 0,-17-9 0,-9-1 0,-10-7 0,1-11 0,-4-4 0,-5-10 0,-3-4 0,0-6 0,4 2 0,2-4 0,35-7 0</inkml:trace>
          <inkml:trace contextRef="#ctx0" brushRef="#br0" timeOffset="5624">-3628-7740 24575,'0'25'0,"1"22"0,6 27 0,7 18 0,-5-43 0,1 1 0,5 0 0,0 1 0,-2-1 0,0 1 0,2 0 0,0-1 0,12 46 0,3-2 0,-9-9 0,1-7 0,-4-13 0</inkml:trace>
        </inkml:traceGroup>
        <inkml:traceGroup>
          <inkml:annotationXML>
            <emma:emma xmlns:emma="http://www.w3.org/2003/04/emma" version="1.0">
              <emma:interpretation id="{222B4D57-2D86-7042-A5AC-B514F3425851}" emma:medium="tactile" emma:mode="ink">
                <msink:context xmlns:msink="http://schemas.microsoft.com/ink/2010/main" type="inkWord" rotatedBoundingBox="9638,10201 14159,10602 14023,12127 9502,11726"/>
              </emma:interpretation>
            </emma:emma>
          </inkml:annotationXML>
          <inkml:trace contextRef="#ctx0" brushRef="#br1" timeOffset="174888">574-7370 24575,'-38'111'0,"16"-26"0,14-25 0,8-7 0,0 0 0,2 4 0,1-1 0,6 2 0,10-5 0,1-1 0,10-3 0,-3-10 0,7-13 0,2-7 0,9-4 0,1-8 0,3-3 0,7-8 0,8-11 0,1-15 0,-2-22 0,1-8 0,-8-4 0,-3-2 0,-12-1 0,-10 4 0,-12 3 0,-3 3 0,-8 1 0,-3 3 0,-2 1 0,-1 9 0,-2 2 0,-13 7 0,-9 8 0,-10 5 0,-9 10 0,-1 1 0,4 2 0,5 3 0,3 5 0,5 3 0,-2 4 0,4 17 0,0 17 0,5 12 0,-1 7 0,9 11 0,-1 4 0,-2-1 0,-2 9 0,1-6 0,7 6 0,2-10 0,5-5 0,0-6 0,0-6 0,0-7 0,0-8 0,0-5 0,0-13 0,0 2 0,0-6 0,0-4 0,0 3 0,4 0 0,-1 12 0,1 10 0,-4 16 0,0 12 0</inkml:trace>
          <inkml:trace contextRef="#ctx0" brushRef="#br1" timeOffset="175907">2259-7246 24575,'83'71'0,"-42"-36"0,-3-2 0,14 5 0,-1 2 0,-3 3 0,-6-8 0,-7-3 0,-7-3 0,-5-4 0,-8-12 0,-1-4 0,-6-3 0,-3 1 0,-5 5 0,0 3 0,-21 0 0,-13 8 0,-14 2 0,-16 8 0,-3 6 0,-8 2 0,-3-1 0,3 1 0,-1-5 0,1 2 0,4-3 0,7-1 0,10-7 0,9-4 0,10-6 0,8-6 0,9-5 0,26-1 0,12-5 0</inkml:trace>
          <inkml:trace contextRef="#ctx0" brushRef="#br1" timeOffset="176965">3394-7381 24575,'0'78'0,"0"0"0,0-28 0,1 8 0,3 5 0,7 7 0,7 0 0,0-3 0,1-2 0,-1-12 0,0-5 0,7-14 0,-2-15 0,9-4 0,6-11 0,-2-1 0,9-3 0,-7 0 0,4 0 0,-5-6 0,4-5 0,-2-13 0,6-13 0,-1-6 0,8-13 0,0 0 0,5-11 0,-11 3 0,-5-4 0,-10 7 0,-5 9 0,-12 7 0,-6 7 0,-6 8 0,-2 4 0,0 6 0,0 2 0,-11 4 0,-8-1 0,-17 7 0,-13 5 0,-1 1 0,-2 2 0,9 2 0,2 1 0,6 9 0,5 6 0,0 9 0,8 2 0,-3 6 0,6 7 0,7 0 0,1 11 0,3 0 0,1 7 0,-2-2 0,5 1 0,-1-6 0,1-4 0,3-4 0,-3-4 0,3-3 0,1-4 0,0-4 0,0 0 0,-1-4 0,-3 4 0,3-2 0,-3 5 0,3-1 0,1 5 0,-5 4 0,-3 4 0,0-2 0,0 5 0,-12 6 0,1 8 0</inkml:trace>
          <inkml:trace contextRef="#ctx0" brushRef="#br1" timeOffset="177705">4495-6437 24575,'-13'106'0,"12"-15"0,20-43 0,12-7 0,7-8 0,5-6 0,-2-12 0,3-5 0,1-10 0,-5-2 0,-3-1 0,-3-10 0,-4-9 0,-2-6 0,-6-5 0,-4-1 0,-3 0 0,-3-5 0,-1-2 0,-5-1 0,-2 1 0,-3 2 0,-1 5 0,-1 9 0,-3 3 0,-9 7 0,-6 0 0,-11 7 0,0 5 0,-2 1 0,-6 2 0,-1 0 0,2 0 0,-2 0 0,2 0 0,2 0 0,-3 0 0,4 5 0,0 3 0,-20 22 0,-5 6 0</inkml:trace>
        </inkml:traceGroup>
      </inkml:traceGroup>
    </inkml:traceGroup>
    <inkml:traceGroup>
      <inkml:annotationXML>
        <emma:emma xmlns:emma="http://www.w3.org/2003/04/emma" version="1.0">
          <emma:interpretation id="{4793778E-D745-E141-ADAA-B2F9F4923123}" emma:medium="tactile" emma:mode="ink">
            <msink:context xmlns:msink="http://schemas.microsoft.com/ink/2010/main" type="paragraph" rotatedBoundingBox="3599,13041 19451,12080 19808,17963 3955,1892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3DF9F33-9217-4345-8B10-C5D30CE5CBE3}" emma:medium="tactile" emma:mode="ink">
              <msink:context xmlns:msink="http://schemas.microsoft.com/ink/2010/main" type="line" rotatedBoundingBox="3599,13041 19451,12080 19635,15107 3782,16068"/>
            </emma:interpretation>
          </emma:emma>
        </inkml:annotationXML>
        <inkml:traceGroup>
          <inkml:annotationXML>
            <emma:emma xmlns:emma="http://www.w3.org/2003/04/emma" version="1.0">
              <emma:interpretation id="{67A71E71-3770-734B-A36B-4CDB6552CEDE}" emma:medium="tactile" emma:mode="ink">
                <msink:context xmlns:msink="http://schemas.microsoft.com/ink/2010/main" type="inkWord" rotatedBoundingBox="3599,13041 10043,12650 10227,15677 3782,16068"/>
              </emma:interpretation>
            </emma:emma>
          </inkml:annotationXML>
          <inkml:trace contextRef="#ctx0" brushRef="#br0" timeOffset="1.91626E9">-5482-4853 24575,'24'75'0,"8"4"0,-2-10 0,10 10 0,8 5 0,-23-37 0,1 1 0,2 2 0,1 2 0,1 1 0,0 0 0,2 2 0,0 0 0,1 0 0,0 0 0,1-1 0,0 0 0,0 2 0,0 1 0,2-1 0,-1 0 0,0-2 0,-1-1 0,1 2 0,1-1 0,0-1 0,1-1 0,-2 1 0,1-1 0,-3-3 0,0 0 0,-2 2 0,-2 0 0,-2-5 0,-2 1 0,0 0 0,-1 0 0,18 36 0,0-8 0,-12-10 0,-4-16 0,-8-15 0,-6-16 0,-6-19 0,0-28 0,-2-27 0,2-20 0,5-18 0,-5 41 0,0-2 0,-1-8 0,1-2 0,3-3 0,2-2 0,-1-5 0,2 0 0,4-2 0,1-1 0,-3 1 0,2 1 0,2 2 0,1 2 0,-4 0 0,0 1 0,2 1 0,-1 1 0,-5 1 0,0 1 0,3 1 0,0 2 0,-5 5 0,0 2 0,4 0 0,0 2 0,6-43 0,1 5 0,-5 18 0,-2 7 0,-12 66 0</inkml:trace>
          <inkml:trace contextRef="#ctx0" brushRef="#br0">-1842-4392 24575,'-138'136'0,"84"-77"0,8-1 0,13-7 0,5 0 0,6-1 0,3 0 0,0 6 0,1 2 0,0 4 0,1 1 0,3 1 0,1 2 0,2-2 0,3 0 0,3-4 0,2-1 0,0-4 0,2-2 0,0 46 0,1-17 0,16-14 0,10-16 0,14-9 0,16-6 0,4-11 0,15-3 0,15 7 0,7 5 0</inkml:trace>
          <inkml:trace contextRef="#ctx0" brushRef="#br0">-763-4179 24575,'-99'126'0,"61"-71"0,5-1 0,-4 37 0,14 3 0,15-45 0,1 1 0,2 4 0,2 1 0,-1-1 0,3-1 0,-1-1 0,4-3 0,11 36 0,13-13 0,14-24 0,20-14 0,13-14 0,9-9 0,7-5 0,4-6 0,-5-16 0,2-10 0,-8-17 0,0-13 0,-7-7 0,-38 26 0,-3-1 0,1-2 0,-2-1 0,0-6 0,-2 0 0,-3 1 0,-2 0 0,-2-3 0,-3 0 0,17-39 0,-12-2 0,-10 19 0,-12 7 0,-5 20 0,-7 14 0,-10 12 0,-16 6 0,0 6 0,-3 6 0,-2 14 0,2 12 0,-1 20 0,4 25 0,-6 13 0,21-36 0,1 1 0,-2 3 0,3 0 0,5 0 0,1 1 0,-1-3 0,0 0 0,-3 43 0,2-7 0,5-3 0,3-5 0,5-3 0,-4 2 0,1-6 0,-1-5 0,4-6 0,0-3 0,0-1 0,0-6 0,0-5 0,0-5 0,-5-1 0,-1 1 0</inkml:trace>
          <inkml:trace contextRef="#ctx0" brushRef="#br0">203-4707 24575,'150'71'0,"-85"-36"0,-3 3 0,-6 0 0,-4 5 0,-5 4 0,-2 4 0,1 8 0,-2 3 0,-2 6 0,-2 2 0,0 4 0,-4 2 0,-5 1 0,-4 2 0,-3-1 0,-3 1 0,-6-1 0,-3 0 0,-1-1 0,-3-1 0,-3-1 0,-1-1 0,-1-1 0,-3 0 0,-2-3 0,-4 0 0,-3 3 0,-5 0 0,-6-3 0,-6-1 0,-8 0 0,-7 0 0,-10 7 0,-5-1 0,-65 79 0</inkml:trace>
        </inkml:traceGroup>
        <inkml:traceGroup>
          <inkml:annotationXML>
            <emma:emma xmlns:emma="http://www.w3.org/2003/04/emma" version="1.0">
              <emma:interpretation id="{77303A1F-A9BC-C547-A273-9D376009238B}" emma:medium="tactile" emma:mode="ink">
                <msink:context xmlns:msink="http://schemas.microsoft.com/ink/2010/main" type="inkWord" rotatedBoundingBox="11729,13032 19481,12562 19611,14711 11859,15181"/>
              </emma:interpretation>
            </emma:emma>
          </inkml:annotationXML>
          <inkml:trace contextRef="#ctx0" brushRef="#br0">2765-2932 24575,'53'-102'0,"-11"22"0,-10 24 0,-1 10 0,5 8 0,4 3 0,4 4 0,0 8 0,8 9 0,2 6 0,6 4 0,2 12 0,6 10 0,-5 11 0,1 16 0,-5-1 0,1-3 0,-8-9 0,-3-9 0,-8-11 0,-4-8 0,2-3 0,-2-1 0,1-5 0,-4-2 0,2-16 0,-2-3 0,-3-7 0,-9 3 0,-3-2 0,0 2 0,-7 4 0,-1 7 0,1 5 0,-5 6 0,13-12 0,4 1 0</inkml:trace>
          <inkml:trace contextRef="#ctx0" brushRef="#br0">5529-3336 24575,'119'18'0,"-29"-6"0,-30-9 0,-12-5 0,3-6 0,5-7 0,3-14 0,-9-3 0,-6-9 0,-2 0 0,-12-4 0,-2 5 0,-13 3 0,-5 3 0,-6 4 0,-3 4 0,-1 7 0,-16-1 0,-10 5 0,-13 1 0,-13 7 0,-7 2 0,-12 5 0,2 11 0,-2 8 0,9 12 0,6 10 0,2 3 0,9 1 0,6 0 0,9 0 0,10 0 0,2 0 0,9-1 0,5 1 0,3-3 0,1-1 0,1-1 0,3 1 0,18 1 0,16-4 0,9-1 0,9-3 0,5-10 0,3-6 0,2-5 0,2-6 0,-6-2 0,-2-5 0,1 0 0,-1 0 0,4-1 0,-4-3 0,3-13 0,-3-13 0,-20-1 0,0-5 0,41-47 0</inkml:trace>
          <inkml:trace contextRef="#ctx0" brushRef="#br0">6360-4628 24575,'80'-13'0,"-5"6"0,-12 4 0,-16 3 0,-6 1 0,-3 3 0,-5-3 0,-7 3 0,-2-3 0,-2-1 0,0 2 0,-4 1 0,0 5 0,-3 7 0,12 2 0,8 6 0</inkml:trace>
          <inkml:trace contextRef="#ctx0" brushRef="#br0" timeOffset="5.80314E8">8108-5026 24575,'-53'-2'0,"-38"8"0,19 13 0,5 5 0,8 10 0,2 6 0,5 6 0,11 1 0,7 6 0,13-1 0,2 4 0,7-1 0,4-2 0,3-3 0,5-7 0,1-2 0,4-4 0,9-6 0,10-5 0,8-2 0,9-7 0,4-1 0,8-4 0,2-1 0,1-1 0,0-3 0,-5-2 0,3-5 0,-5 0 0,-39 0 0</inkml:trace>
          <inkml:trace contextRef="#ctx0" brushRef="#br0">9169-5257 24575,'-84'74'0,"46"-36"0,7 1 0,6 27 0,5 6 0,5 7 0,8 4 0,3-3 0,3-2 0,1-1 0,1-9 0,3-5 0,10-5 0,12-6 0,14-7 0,16-8 0,6-8 0,10-6 0,1-3 0,6-9 0,3-2 0,1-9 0,3 0 0,-4 0 0,4-3 0,-3-4 0,-2-12 0,-6-15 0,1-10 0,-5-8 0,-6-7 0,-9-1 0,-10-9 0,-8-3 0,-17 5 0,-6 0 0,-10 2 0,-1-3 0,-4 6 0,-4 2 0,-14 9 0,-11 6 0,-5 2 0,-7 10 0,3 3 0,-3 11 0,1 3 0,-1 4 0,5 6 0,2 2 0,-1 3 0,-6 1 0,-3 3 0,3 4 0,-4 16 0,-4 14 0,8 3 0,0 5 0,2-1 0,5 8 0,3 2 0,9 6 0,4-2 0,3 6 0,8-1 0,3 0 0,3 1 0,1-8 0,0 6 0,0-5 0,6 6 0,5 1 0,2-3 0,6-1 0,-3-8 0,-1-3 0,3-4 0,-6-4 0,1-2 0,-1-5 0,-6-4 0,-2 0 0,-3-4 0,-1 4 0,0-2 0,0 2 0,0 5 0,0-5 0,-8 5 0,-7-5 0,-3-4 0,-12-3 0,5-2 0,-1-6 0,2-1 0,1-7 0,1-2 0,-1-5 0,2 0 0,3 0 0,1 0 0,6 0 0,-20 15 0,-5 4 0</inkml:trace>
        </inkml:traceGroup>
      </inkml:traceGroup>
      <inkml:traceGroup>
        <inkml:annotationXML>
          <emma:emma xmlns:emma="http://www.w3.org/2003/04/emma" version="1.0">
            <emma:interpretation id="{95E5556D-43DB-3742-8DA6-485AD6D22840}" emma:medium="tactile" emma:mode="ink">
              <msink:context xmlns:msink="http://schemas.microsoft.com/ink/2010/main" type="line" rotatedBoundingBox="7003,16602 17181,16173 17263,18128 7086,18557"/>
            </emma:interpretation>
          </emma:emma>
        </inkml:annotationXML>
        <inkml:traceGroup>
          <inkml:annotationXML>
            <emma:emma xmlns:emma="http://www.w3.org/2003/04/emma" version="1.0">
              <emma:interpretation id="{FE4F9923-4845-644F-92D8-5B1FAA5C0467}" emma:medium="tactile" emma:mode="ink">
                <msink:context xmlns:msink="http://schemas.microsoft.com/ink/2010/main" type="inkWord" rotatedBoundingBox="7020,17004 7761,16972 7794,17757 7054,17788"/>
              </emma:interpretation>
            </emma:emma>
          </inkml:annotationXML>
          <inkml:trace contextRef="#ctx0" brushRef="#br0">-1583-910 24575,'-143'73'0,"88"-43"0,6 0 0,-18 18 0,26 1 0,8 2 0,6 6 0,10-1 0,6 0 0,4 0 0,7 0 0,0-5 0,0-2 0,12-9 0,6-6 0,16-8 0,15-11 0,12-5 0,14-10 0,8 0 0,7 0 0,5-15 0,-40-2 0,1-5 0,58-36 0</inkml:trace>
        </inkml:traceGroup>
        <inkml:traceGroup>
          <inkml:annotationXML>
            <emma:emma xmlns:emma="http://www.w3.org/2003/04/emma" version="1.0">
              <emma:interpretation id="{B4AFF742-C5D5-6E4B-8E59-EB4DFEF58183}" emma:medium="tactile" emma:mode="ink">
                <msink:context xmlns:msink="http://schemas.microsoft.com/ink/2010/main" type="inkWord" rotatedBoundingBox="9017,16517 11067,16431 11145,18270 9095,18357"/>
              </emma:interpretation>
            </emma:emma>
          </inkml:annotationXML>
          <inkml:trace contextRef="#ctx0" brushRef="#br2" timeOffset="1.91626E9">102 34 8355,'0'8'126,"0"-1"0,-1-4-108,-3 0 262,3-1-118,-4-2 1,4 3-33,-3 1 1,1 0 0,-3-3 110,1 3 1,-4-3-151,2 3 1,-3-3 0,-1-1-72,-1 0 0,5-5 0,1-2-3,1-3 0,1 2 0,4 1 74,0-2 1,0-1 14,0-1 1,0 3-6,0 1 0,1 1 71,3-2 1,-3 2 44,3 2-107,2 3 1,-3-4-29,4 5 0,1 0-66,3 0 0,-4 0 0,1 0-35,1 0 0,-3 4 0,1-1 50,2 0 0,-3-2 1,1 0 21,-2 3 0,0-3 1,-3 4 16,2 0 0,1-2 32,-2 4 0,0-3 1,3 3-30,-1 2 1,0 0 0,-2 0-56,0-2 1,2-1 0,-2 3-80,1-1 0,1-1 78,-2 4 1,-1 1-1,1-1 28,-1 0 0,-2 0 0,0 1 46,0-1 1,0 1-1,0 2 1,0 1-41,0-1 1,-4-2 0,-1-1 0,0 1-35,0-1 0,-3 0 0,3 0 0,0 1-26,0-1 0,-3 0 0,1 0 0,0 1 14,0-1 1,-1 4-1,-3 0 1,0-2-207,-1 0 1,5-2-1,-1 0 1,0 1-620,-2-1 1,-2-4 0,3-1 117</inkml:trace>
          <inkml:trace contextRef="#ctx0" brushRef="#br2" timeOffset="5.80306E8">1327-1134 9524,'-4'7'0,"-1"0"165,-1-2 1,2-2 0,-2-4 0,-1-3 223,1-3 0,4-3 0,-2-1 1,3-1-282,1 1 0,0 0 1,0 0-1,1-1 0,1 1 1,3 0-1,2 0 0,1-1-189,2 1 1,2 0-1,-1 0 1,0 1 86,0 2 0,4-2 0,2 3 0,-1-3-81,0-1 0,4 4 0,-1 2 0,1 2 62,-2-1 0,4 0 1,-4 4-1,4 1-10,0 3 0,1 2 1,-2 6-1,-1-1 30,-2 0 1,0 0 0,2 2 0,-3-1 3,0-1 0,-1 3 0,-2-6 0,1 0 361,-2 0 1,-4-2-1,-2-3-111,2 0 0,1 1-184,1-4 1,-3 0-649,-1 0 1,-3-5 213,4-2 1,-6-3 0,3-3 0,-1-1-63,0-1 1,3-3 0,-2 2 0,0-2-413,0-2 1,0-2 303,-1-5 1,-3-1 0,4-6 0</inkml:trace>
          <inkml:trace contextRef="#ctx0" brushRef="#br2" timeOffset="1.91626E9">1933-797 7462,'-11'0'292,"0"0"1,0 0 0,1-1 0,1-2 0,1-1-73,0 2 1,1 1 0,0 1-105,-2 0 0,-1 0 1,-1 0-1,0 0 0,0 0 1,-1 0 0,0 0-1,-2 0-117,-1 0 1,-4 5 0,3 2 0,-1 3 47,-3 1 0,-2 1 0,0 1 1,0 3-163,-1 3 0,4 6 0,2-4 1,1 4 175,2 0 1,5 3 0,3-1 0,1 1 58,2-1 1,-2-2-1,2-5 1,0-1 52,2 1 1,6-3 0,1 1 0,2-1-52,-1 1 0,4-1 0,4 3 0,0-1 0,2 1 1,-1 1 0,4 2 0,-2-2-117,2-2 0,0 2 1,0-3-1,-1 2-64,1-1 1,-2-3 0,-1-4-1,1-1 6,-1 0 0,-2-3 1,2-2-1,0-1-33,-4-3 0,4 0 0,-1-2 1,0-2-77,0-1 0,3-4 0,-3-5 0,2-3-291,2-4 1,-3-3 0,1-3-1,-3-1-392</inkml:trace>
        </inkml:traceGroup>
        <inkml:traceGroup>
          <inkml:annotationXML>
            <emma:emma xmlns:emma="http://www.w3.org/2003/04/emma" version="1.0">
              <emma:interpretation id="{A79F21DC-56EA-594C-BC2F-CF728D93830B}" emma:medium="tactile" emma:mode="ink">
                <msink:context xmlns:msink="http://schemas.microsoft.com/ink/2010/main" type="inkWord" rotatedBoundingBox="13183,16554 17190,16385 17263,18128 13256,18297"/>
              </emma:interpretation>
            </emma:emma>
          </inkml:annotationXML>
          <inkml:trace contextRef="#ctx0" brushRef="#br0">4978-1336 24575,'-67'-24'0,"-1"13"0,-3 19 0,-3 21 0,-2 16 0,36-16 0,0 3 0,0 3 0,0 3 0,2 2 0,2 2 0,1 0 0,3 1 0,3 1 0,2 2 0,5 1 0,2 1 0,2 0 0,2 1 0,-4 46 0,5-2 0,8-1 0,7-3 0,1-5 0,3-5 0,22-8 0,15-11 0,19-7 0,7-11 0,9-10 0,3-9 0,0-11 0,3-8 0,-1-3 0,2-1 0,-3-12 0,2-12 0,-2-16 0,-1-14 0,-10-3 0,-1-7 0,-9-3 0,-3-4 0,-4-6 0,-11 3 0,-6 6 0,-16 4 0,-3 7 0,-5 5 0,-1 2 0,-2 5 0,-3 0 0,-5 0 0,-3 1 0,-4 3 0,-7 1 0,-12 3 0,0 5 0,-8-1 0,2 3 0,-10 0 0,4 6 0,-7 5 0,2 6 0,-5-2 0,0 6 0,0 1 0,-4 5 0,-4-5 0,0 4 0,0-3 0,-4 1 0,0-2 0,-7 3 0,-5 5 0,-21 20 0,-16 5 0</inkml:trace>
          <inkml:trace contextRef="#ctx0" brushRef="#br0">6517-1258 24575,'-118'126'0,"72"-71"0,8 0 0,13-8 0,5 0 0,-5 43 0,14 5 0,5-2 0,3-2 0,3-5 0,0-11 0,6-4 0,6-7 0,4-3 0,6-5 0,2-1 0,2-2 0,-1-11 0,5-12 0,5-12 0,20 2 0,9-2 0</inkml:trace>
          <inkml:trace contextRef="#ctx0" brushRef="#br0">7281-528 24575,'19'-64'0,"-4"10"0,-15-9 0,0 15 0,0 9 0,0 10 0,0 7 0,0 6 0,0 3 0,0 53 0,0 20 0,0 24 0,0-2 0,0-1 0,0-6 0,0-9 0,0-10 0,0-7 0,0-6 0,1-10 0,3-7 0,1-7 0,2-4 0,-2-2 0,0-2 0,-3 3 0,1 4 0,2 2 0,-1 10 0,0 3 0,-4 0 0,1-8 0,3-13 0,17 4 0,9-4 0</inkml:trace>
          <inkml:trace contextRef="#ctx0" brushRef="#br0">7641-1471 24575,'137'66'0,"-78"-32"0,-6 3 0,-9 2 0,-5 3 0,-8 7 0,-5 2 0,0 2 0,-3 1 0,-3 4 0,-3 1 0,-5 1 0,-4 1 0,-3 0 0,-2 1 0,-2-3 0,0 0 0,-1-3 0,0 0 0,0-5 0,-1-1 0,-3 40 0,-22-5 0,-23-7 0,13-37 0,-5-2 0,-11 3 0,-5-1 0,-9 6 0,-4 1 0,-78 54 0</inkml:trace>
        </inkml:traceGroup>
      </inkml:traceGroup>
    </inkml:traceGroup>
  </inkml:traceGroup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6T08:20:00.128"/>
    </inkml:context>
    <inkml:brush xml:id="br0">
      <inkml:brushProperty name="width" value="0.09071" units="cm"/>
      <inkml:brushProperty name="height" value="0.09071" units="cm"/>
      <inkml:brushProperty name="color" value="#0CAC38"/>
    </inkml:brush>
  </inkml:definitions>
  <inkml:traceGroup>
    <inkml:annotationXML>
      <emma:emma xmlns:emma="http://www.w3.org/2003/04/emma" version="1.0">
        <emma:interpretation id="{BAE705A4-F5E8-6149-9CD1-3B0862795D0E}" emma:medium="tactile" emma:mode="ink">
          <msink:context xmlns:msink="http://schemas.microsoft.com/ink/2010/main" type="writingRegion" rotatedBoundingBox="13819,4095 14125,6594 13641,6653 13335,4155"/>
        </emma:interpretation>
      </emma:emma>
    </inkml:annotationXML>
    <inkml:traceGroup>
      <inkml:annotationXML>
        <emma:emma xmlns:emma="http://www.w3.org/2003/04/emma" version="1.0">
          <emma:interpretation id="{1059F75F-9A8F-0D40-ADED-47F2E7BD7B16}" emma:medium="tactile" emma:mode="ink">
            <msink:context xmlns:msink="http://schemas.microsoft.com/ink/2010/main" type="paragraph" rotatedBoundingBox="13819,4095 14125,6594 13641,6653 13335,415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39D6533-CC04-AC45-85C7-AEF127A24CCF}" emma:medium="tactile" emma:mode="ink">
              <msink:context xmlns:msink="http://schemas.microsoft.com/ink/2010/main" type="line" rotatedBoundingBox="13819,4095 14125,6594 13641,6653 13335,4155"/>
            </emma:interpretation>
          </emma:emma>
        </inkml:annotationXML>
        <inkml:traceGroup>
          <inkml:annotationXML>
            <emma:emma xmlns:emma="http://www.w3.org/2003/04/emma" version="1.0">
              <emma:interpretation id="{19D6C8AE-C773-054B-8D68-479EEDEAF504}" emma:medium="tactile" emma:mode="ink">
                <msink:context xmlns:msink="http://schemas.microsoft.com/ink/2010/main" type="inkWord" rotatedBoundingBox="13819,4095 14125,6594 13641,6653 13335,4155"/>
              </emma:interpretation>
            </emma:emma>
          </inkml:annotationXML>
          <inkml:trace contextRef="#ctx0" brushRef="#br0">1 11 6322,'0'-6'1113,"0"1"-1672,0 5 391,0 5 0,3-2-183,1 4 1,0-3 323,-4 3 1,5 1 0,1 3 0</inkml:trace>
          <inkml:trace contextRef="#ctx0" brushRef="#br0" timeOffset="808">-22 79 6624,'0'6'423,"0"-1"-188,0-5-126,0 5 1,0-2-135,0 4 0,0-3 1,0 3-150,0 2 0,0-3-68,0 2-22,0-6 47,0 8 0,0-4-188,0 6 405,0-6 0,0 4 0,0-4 0</inkml:trace>
          <inkml:trace contextRef="#ctx0" brushRef="#br0" timeOffset="1461">-33 427 6216,'0'8'-277,"0"-1"652,0 2 1,0-3-183,0 2 0,0-1-105,0 4 0,0 1 1,0-1-44,0 0 0,-4-3 0,1-1-11,0 2 0,2-3-184,1 1 1,0-3 0,0 4-166,0 0 1,0-1 117,0 0 0,1-1 1,2 3 53,0-1 143,1-6 0,-4 8 0,0-4 0</inkml:trace>
          <inkml:trace contextRef="#ctx0" brushRef="#br0" timeOffset="2104">-33 944 7966,'6'7'-1423,"-2"1"1959,-3 1-389,-1-4-73,0 5 0,0-4-167,0 5 0,0-3 18,0-1 1,1-1 0,2 3 1,1-1 0,-1-1 0,-3 4-84,0 1 0,2-1 0,0 0-11,2 0 0,0 0 0,-4 1 158,0-1 1,5 0 0,1 0 0</inkml:trace>
          <inkml:trace contextRef="#ctx0" brushRef="#br0" timeOffset="2736">1 1494 6319,'-2'8'209,"-1"-1"1,1 1 0,-1 3 0,1 0 0,2 1-285,0-1 1,0-4 0,0 1-111,0 1 0,0 1 1,0 1-31,0 0 1,0 0 0,0 1 0</inkml:trace>
          <inkml:trace contextRef="#ctx0" brushRef="#br0" timeOffset="11571">-55 1899 8347,'-10'1'106,"2"3"1,-1 2-1,4 5 1,0 1-1,0-1 1,2 0 89,-2 0 1,3-3 0,-1-1 0,1 2 0,2 1-15,0 1 0,0 1 0,0-1 0,0 1-215,0 3 1,0-2-1,0 2 1,0-3 29,0-1 0,0 4 0,0 0-58,0-1 0,0 2 1,0-1-1,2-1 18,1-2 0,0 0 0,3-1 1,0-1 20,1-3 1,0 3-43,4-2 1,1-3 0,-1-1-1,0-3 0,-3-1 0,-1 0-40,2 0 0,1-1 0,1-2 62,0-1 0,0-1 0,-1 2 0,-1-5 29,-1-2 0,-1-1 0,6 0 0,-1-2 16,-1-2 1,7 2-1,-7-5 1,0 1 8,-2-1 1,3 3-1,-3-2 1,0-1-4,1 1 1,0 2 0,0-3 0,-1 2-6,-2 2 0,-3 1 0,2-1 0,0-1 11,1 1 1,-5 2 0,2 0 0,-2 1 13,2 0 0,-3 0 0,3-1 96,-3 1 1,-1 0-28,0 0-108,0 0 0,-5 4-1,-2 4 0,1 1 1,-1 4 36,2 1 0,-2 0 1,2 4 53,-1 2 0,2-3 0,-2 2 0,-1-1 0,2 1-36,0-1 1,-3-3 0,1 3 0,0 1 0,1-1 0,0 1 0,1 1 0,0 1 0,1 0 0,0-2 0,-1 0-1,0 1 1,0 1 0,1 1 0,1 0 0,-2-1 0,0-1 0,0-2 84,2 2 0,1 1 1,-1 1-1,-1 0-118,2 1 0,-1-5 0,1 1 0,-2 0 0,2 2 0,0 2 0,1-1 0,-1 0-26,-2 0 0,0 1 0,4-1 1,0 0-1,0 0 0,0 0 2,0 1 3,0-6 0,0 4 0,0-3 0,0 3 5,0 2 1,0-5 0,0 1 38,0 0 1,0-1 0,0 0 0,1 2-26,3 1 0,-3-3 1,3 1-260,-3 1-459,-1-4 1,2 1-927,1-2 150,-1-3 1200,8 4 1,-4 0 0,5 1 0</inkml:trace>
          <inkml:trace contextRef="#ctx0" brushRef="#br0" timeOffset="12883">282 2393 8355,'0'-11'-1183,"0"4"1594,0-1-27,0 6 0,0-2-65,0 8 0,0-2-173,0 6 1,0-5 0,0 5-79,0 1 1,0-3 0,0 1-90,0 2 1,0 1-78,0 1 0,1 0 65,3 1 0,-3-5 0,4-1-11,0-1 0,-4 0-29,3-1 1,2-3-34,2 3 1,-2-3-62,1-1 124,-4 0 48,7 0 1,-9-1-1,4-3 13,0-3 1,-4 1-7,3-2 1,-2 2-1,1-3-3,1 2 1,-1 3 12,-3-4 0,4 5 16,0-5 1,0 1-35,-4-5 1,0 5 30,0 0 0,0 3 1,1-2-1,3 1 0,-3-4 94,3 1 0,-3 2 50,-1-1 0,0 3-61,0-4 0,0 5-220,0-5 152,0 6 1,0-5-50,0 4 1,-1 1 36,-3-1 14,3 1 1,-6 2 279,4 0-184,1 0 1,-4-3-28,2-1 1,2 0-3,-6 4 0,5 0-123,-5 0 1,5 0-112,-5 0 0,4 4-235,-3 0 1,4 1-274,0-2 1,0-1-242,-1 1 0,3 0 483,-3 1 0,-2 7 0,0 6 0</inkml:trace>
        </inkml:traceGroup>
      </inkml:traceGroup>
    </inkml:traceGroup>
  </inkml:traceGroup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7-02T08:11:54.613"/>
    </inkml:context>
    <inkml:brush xml:id="br0">
      <inkml:brushProperty name="width" value="0.13607" units="cm"/>
      <inkml:brushProperty name="height" value="0.13607" units="cm"/>
      <inkml:brushProperty name="color" value="#ED331F"/>
    </inkml:brush>
  </inkml:definitions>
  <inkml:traceGroup>
    <inkml:annotationXML>
      <emma:emma xmlns:emma="http://www.w3.org/2003/04/emma" version="1.0">
        <emma:interpretation id="{5E54F354-8160-3C48-9CEC-1AF2CE4082AD}" emma:medium="tactile" emma:mode="ink">
          <msink:context xmlns:msink="http://schemas.microsoft.com/ink/2010/main" type="inkDrawing" rotatedBoundingBox="12686,12663 14563,12500 14653,13545 12777,13708" hotPoints="14530,13163 13565,13654 12597,13169 13562,12679" semanticType="enclosure" shapeName="Ellipse"/>
        </emma:interpretation>
      </emma:emma>
    </inkml:annotationXML>
    <inkml:trace contextRef="#ctx0" brushRef="#br0">1652 237 8355,'-12'6'128,"1"-2"-42,0-3 1,3-6-1,2-3 1,0-2 47,0-1 1,-1 4 0,-1 0 0,0 2 0,-1 2 0,-1-1 0,0-1 0,2 0 220,0 0 1,1-3-1,-5 5 1,3-1 86,1-1 0,-2 2 1,3-3-1,-3 1-226,-2 3 1,1-3 0,0 0 0,0 0-128,-1 0 1,1 0-1,-1 2 1,-2-2-55,-1-1 0,0 2 0,2-2 0,-1 1 22,-5 2 1,3-1 0,-1 0 0,2 1 5,0 2 0,-5-3 1,3 1-1,-2 0-12,0 2 1,4 1-1,-2 0 1,0 0 58,-1 0 0,1 0 0,-3 0-65,1 0 0,4 0 0,-3-1 0,2-2 0,2-2 22,2-1 0,-3 2 0,0-2 0,1 0-10,2-1 0,-3 5 0,0-3 0,1 1 19,2 0 0,-3 1 0,0 3 0,1 0-51,1 0 1,-2 0 0,1 1 0,0 1-50,1 2 1,-2 4-1,0-5 1,0 1 14,-1 1 1,2-2-1,-3 3 1,-1-1 30,1-3 1,-1 3-1,0-1 1,2-1 17,-1-2 1,4 3 0,-5-1-1,2 0-4,2-2 1,0 3-1,1 0 1,-2-1 9,1 2 1,1-2 0,1 3 0,-2-1-28,-1-3 1,0 3 0,3-1 0,-2 0-16,-1 1 1,0 0-1,3 4 1,-2-2 4,-1 2 0,0-3 0,4 2 1,-1 0-10,1 2 0,0 2 0,0-1 0,0 0-2,-1 0 1,5-1 0,-1-1-1,0-1-2,-2 0 0,2 2 1,1 1-1,-1 1 35,2-1 1,-3 0-1,4 0 1,-1 1-12,-3-1 0,3 0 0,-2 0 0,1 2 10,1 2 0,-3-3 0,4 3-19,-1-2 1,3 2 0,-2 0 0,2 0 0,-1 0-14,1 0 1,2 0-1,1-4 1,0 0-1,0 0 1,0 4 0,0 0 0,0-1 2,0-1 1,0-2-1,0 1 1,0 2 17,0 1 1,0 0 0,1-4 0,2 0 16,1 1 0,0-2 0,-1-2 0,2 0-9,1 1 1,0 1-1,3 1 1,-1-1-21,0-3 0,2 3 0,0-2 0,-1 1 13,-1-2 0,-1 3 0,4-4 1,1 2 8,-1-1 0,0 1 1,0 2-1,1-2 10,-1 0 0,0-4 1,0 3-1,0 1-3,1-2 1,-1 3 0,0-4 0,0 0-15,1 0 1,-1 2 0,1-2 0,2 0 4,1 0 1,0 3 0,-4-3 0,2 0 15,2 0 1,-2 0 0,5-3 0,-2 2 4,-2-2 1,3 3-1,1-1 1,1-1-34,-1-2 1,-4 2-1,2 1 1,-1-1 26,0-2 1,4 0-1,-4 2 6,-1 0 0,-1 1 1,1-4-1,1 0 1,-1 0-33,-2 0 1,3 4 0,0 0 0,-1-2-13,-1-1 0,-2-1 0,1 0 0,2 0 27,1 0 1,0 0 0,-4 0 0,0 0-18,1 0 1,0 0-1,2 0 1,1-1-12,-1-3 1,-1 3 0,1-3-1,1 3 0,-1 1 1,2 0-1,-1-1 1,-1-2 1,-2 0 1,3-1-1,0 3 1,-1-2 6,-2-1 1,0 1 0,-1 2 0,0-2 76,0-1 1,4-3 0,0 3 0,-1 0-76,-2-1 0,1 3 0,1-4 0,1 1 2,-2 2 1,1-2 0,0 0 0,1 0 16,-1 0 0,-2-2 1,-1 3-1,2 0-6,2-1 1,-3 3 0,3-5-1,-2 2 0,-2 2 1,0 1-7,0-1 0,1 1 1,-1-3-25,0 0 1,-3 4-1,-1-4 1,2 1-1,1 1 10,1 0 1,-3-2 0,-1 0 0,2 0-11,1 0 1,1 0 0,0 1 0,0-2 26,1 0 0,-1-3 0,0 4 1,0 0 12,1 0 0,-5-2 0,1 2 0,0 0-22,2 0 0,-2-3 1,-1 3-5,2-1 1,1-1-1,1-5-19,0 1 0,-3 4 0,-1 0 1,1 1-7,-2 0 0,4 0 1,-4-3-1,2 3-6,-1 1 1,1-4-1,3 1 11,0-2 0,-1 3 0,-1 1 0,-3-1-10,-1 1 0,4-1 0,-3-4 21,1-1 0,-1 5 1,-2-1 36,3 0 1,-2-2-21,-1-2 1,-2 5-17,2-1 1,-3 1 2,3-4 0,-3 3 0,-2 1-14,-3-2 0,3 3 1,-3-2 4,3-1 0,0 4 0,-2 0 5,0 0 0,-2 0 1,2-3 3,-1 0 0,1 5 0,1-5-9,-1-1 1,1 3-1,-3 0 1,0 1 0,4 0-1,-3 1 0,-1 2 0,2-6 0,-5 4 0,3-2 1,-1 1 1,3 0-1,-2 3 0,0-2 1,4-1 0,-4 2-2,0 0 1,4-2-1,-4 2 3,0-1 17,4-4 1,-9 3-8,2-3 0,2 2-11,-2 2 0,1 3 20,-4-3 1,3 3-1,2 0 43,1-3 0,-2 1 5,3-4 0,-5 4-12,2 0 0,0-2-25,0 1 1,-1 0 0,-2 3-21,3-3 0,1 3 0,2-3-5,-4 3 0,2 1 0,-1 0-27,-2 0 0,3-4 0,-2-1-359,-1-1 1,-1 0 0,0-3 0,2 2-488,0-2 1,1 3-1,-5-2 1,1 1-1237,0 0-28,-5 2 1,-2 0-1,-4-1 1</inkml:trace>
  </inkml:traceGroup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5T08:54:18.309"/>
    </inkml:context>
    <inkml:brush xml:id="br0">
      <inkml:brushProperty name="width" value="0.07938" units="cm"/>
      <inkml:brushProperty name="height" value="0.07938" units="cm"/>
      <inkml:brushProperty name="color" value="#0CAC38"/>
    </inkml:brush>
  </inkml:definitions>
  <inkml:traceGroup>
    <inkml:annotationXML>
      <emma:emma xmlns:emma="http://www.w3.org/2003/04/emma" version="1.0">
        <emma:interpretation id="{FEF48B41-01F2-DA48-9F8B-80C3C602415D}" emma:medium="tactile" emma:mode="ink">
          <msink:context xmlns:msink="http://schemas.microsoft.com/ink/2010/main" type="inkDrawing" rotatedBoundingBox="9238,9187 12946,9109 12949,9221 9240,9300" semanticType="underline" shapeName="Other"/>
        </emma:interpretation>
      </emma:emma>
    </inkml:annotationXML>
    <inkml:trace contextRef="#ctx0" brushRef="#br0">0 113 24575,'108'13'0,"-34"-6"0,-24-4 0,-20-3 0,7 0 0,-4 0 0,2 0 0,6 0 0,1 0 0,3 0 0,4 0 0,4 0 0,-2 0 0,2 0 0,-5 0 0,5 0 0,-5 0 0,5 0 0,-1 0 0,4 0 0,-4 0 0,-4 0 0,2 0 0,-1 0 0,5 0 0,-2 0 0,-1 0 0,2 0 0,-2 0 0,1 0 0,2 0 0,-5 0 0,3 0 0,-3 0 0,-1 0 0,-3 0 0,0 0 0,0 0 0,4 0 0,0 0 0,0 0 0,0 0 0,2 0 0,5 0 0,-3 0 0,-1 0 0,1 0 0,3 0 0,0 0 0,0 0 0,-3 0 0,-1 0 0,1-2 0,3-1 0,-4-2 0,1-3 0,-6-1 0,2 6 0,-4-1 0,-4 4 0,-2 0 0,-6 0 0,0-4 0,-3 0 0,-3 1 0,-4 3 0,3 0 0,0 0 0,4 0 0,-4 0 0,3-4 0,-7 0 0,3 0 0,-6 4 0,-5-1 0,1-3 0,-4 3 0,8-3 0,0 3 0,3 1 0,0-1 0,1-3 0,-1 3 0,-4-4 0,-3 5 0,-3 0 0,0 0 0,-1 0 0,-5-5 0,14-16 0,-1-9 0</inkml:trace>
  </inkml:traceGroup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5T08:50:34.331"/>
    </inkml:context>
    <inkml:brush xml:id="br0">
      <inkml:brushProperty name="width" value="0.07938" units="cm"/>
      <inkml:brushProperty name="height" value="0.07938" units="cm"/>
      <inkml:brushProperty name="color" value="#ED331F"/>
    </inkml:brush>
    <inkml:brush xml:id="br1">
      <inkml:brushProperty name="width" value="0.07938" units="cm"/>
      <inkml:brushProperty name="height" value="0.07938" units="cm"/>
      <inkml:brushProperty name="color" value="#0CAC38"/>
    </inkml:brush>
  </inkml:definitions>
  <inkml:traceGroup>
    <inkml:annotationXML>
      <emma:emma xmlns:emma="http://www.w3.org/2003/04/emma" version="1.0">
        <emma:interpretation id="{C3B7416B-31C4-7346-87AC-90FFC007A7E1}" emma:medium="tactile" emma:mode="ink">
          <msink:context xmlns:msink="http://schemas.microsoft.com/ink/2010/main" type="writingRegion" rotatedBoundingBox="4762,1739 18680,1682 18709,8876 4791,8933"/>
        </emma:interpretation>
      </emma:emma>
    </inkml:annotationXML>
    <inkml:traceGroup>
      <inkml:annotationXML>
        <emma:emma xmlns:emma="http://www.w3.org/2003/04/emma" version="1.0">
          <emma:interpretation id="{D12B203E-EF49-4C43-B66F-E985069DAE2E}" emma:medium="tactile" emma:mode="ink">
            <msink:context xmlns:msink="http://schemas.microsoft.com/ink/2010/main" type="paragraph" rotatedBoundingBox="4751,1824 15884,1669 15905,3132 4772,328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2CF0652-4BD6-5E41-83C2-FD9AF8264E20}" emma:medium="tactile" emma:mode="ink">
              <msink:context xmlns:msink="http://schemas.microsoft.com/ink/2010/main" type="line" rotatedBoundingBox="4751,1824 15884,1669 15905,3132 4772,3288"/>
            </emma:interpretation>
          </emma:emma>
        </inkml:annotationXML>
        <inkml:traceGroup>
          <inkml:annotationXML>
            <emma:emma xmlns:emma="http://www.w3.org/2003/04/emma" version="1.0">
              <emma:interpretation id="{D900468A-8877-9441-882D-7898931A1315}" emma:medium="tactile" emma:mode="ink">
                <msink:context xmlns:msink="http://schemas.microsoft.com/ink/2010/main" type="inkWord" rotatedBoundingBox="4754,2043 8261,1994 8278,3239 4772,3288"/>
              </emma:interpretation>
            </emma:emma>
          </inkml:annotationXML>
          <inkml:trace contextRef="#ctx0" brushRef="#br0">843 147 24575,'-97'-81'0,"23"32"0,24 33 0,4 16 0,1 0 0,-1 0 0,0 0 0,1 1 0,0 4 0,-1 9 0,-3 11 0,4 12 0,1 13 0,8 1 0,5 3 0,6 1 0,-1 1 0,7 2 0,4 1 0,8-1 0,3 2 0,3-4 0,1-4 0,0 0 0,0-4 0,6-7 0,5 1 0,10-4 0,9-4 0,12 0 0,2-12 0,9 2 0,-1-9 0,3 0 0,1-4 0,1 0 0,-1 1 0,-4-6 0,1-2 0,-6-3 0,2-1 0,-8 0 0,-4 0 0,-10 0 0,-5 0 0,-7 0 0,-24 20 0,-11 5 0</inkml:trace>
          <inkml:trace contextRef="#ctx0" brushRef="#br0" timeOffset="1739">2147 79 24575,'79'-82'0,"-19"30"0,-10 29 0,-12 12 0,3 0 0,0 0 0,3 4 0,-3 4 0,0 1 0,-3 2 0,0 2 0,-4 1 0,0 13 0,3 11 0,2 4 0,-2 3 0,2-2 0,-1-2 0,0-3 0,3-5 0,-4-5 0,-6-6 0,-4-4 0,-4-7 0,-1 0 0,1 0 0,-5-2 0,1-1 0,-1-9 0,0-6 0,-1 0 0,-6 0 0,0-1 0,-5 1 0,14-3 0,-1 4 0</inkml:trace>
          <inkml:trace contextRef="#ctx0" brushRef="#br0" timeOffset="975">2248 630 24575,'40'-12'0,"3"2"0,-1 10 0,6 0 0,5 0 0,2 0 0,1 0 0,-4 0 0,1 0 0,3 0 0,4 0 0,-2 0 0,-5 0 0,2 0 0,-3 0 0,3 0 0,1 0 0,-1 0 0,-2 0 0,-2 0 0,-3 0 0,-8 0 0,-2 0 0,-8 0 0,-8 0 0,-8 0 0,-3 0 0,-2 0 0,-18-20 0,-4-5 0</inkml:trace>
        </inkml:traceGroup>
        <inkml:traceGroup>
          <inkml:annotationXML>
            <emma:emma xmlns:emma="http://www.w3.org/2003/04/emma" version="1.0">
              <emma:interpretation id="{E5DD6AA6-E4D9-7242-8396-EB3EC3D04949}" emma:medium="tactile" emma:mode="ink">
                <msink:context xmlns:msink="http://schemas.microsoft.com/ink/2010/main" type="inkWord" rotatedBoundingBox="9529,1758 15884,1669 15903,2979 9547,3067"/>
              </emma:interpretation>
            </emma:emma>
          </inkml:annotationXML>
          <inkml:trace contextRef="#ctx0" brushRef="#br0" timeOffset="2856">5169-111 24575,'-116'-63'0,"31"49"0,31 51 0,18 26 0,6 8 0,5 2 0,10 2 0,-2-3 0,9-5 0,1 0 0,7-4 0,0-3 0,0-7 0,1-8 0,3-8 0,8-4 0,10-7 0,5-1 0,3-10 0,6-2 0,-2-5 0,2-3 0,-3-5 0,-3 0 0,0 0 0,-3-6 0,3-6 0,-4-9 0,4-9 0,0-8 0,3-7 0,-3-5 0,0-7 0,-8 1 0,0 0 0,-3-1 0,-1-3 0,0-1 0,-3-3 0,-6 3 0,1 6 0,-4 2 0,-2 5 0,-4 7 0,0 2 0,-2 6 0,-1 3 0,-1 4 0,-7 8 0,-2-2 0,-6 5 0,-4 1 0,4 6 0,-6 3 0,3 5 0,3 0 0,-4 0 0,3 0 0,3 2 0,2 1 0,7 4 0,5 4 0,-4 0 0,-4 0 0,-31 15 0,-12 4 0</inkml:trace>
          <inkml:trace contextRef="#ctx0" brushRef="#br0" timeOffset="3739">6034 349 24575,'60'0'0,"0"0"0,8 0 0,11 0 0,7 0 0,0 0 0,-1 0 0,1 0 0,-8 0 0,0 0 0,-12 0 0,-2 0 0,-15 0 0,-8 0 0,-15 0 0,-7 0 0,15 10 0,2 3 0</inkml:trace>
          <inkml:trace contextRef="#ctx0" brushRef="#br0" timeOffset="4556">8685-246 24575,'-87'-54'0,"13"37"0,14 41 0,8 29 0,2 9 0,1 9 0,6-6 0,9 3 0,1 2 0,3 5 0,2 2 0,2 2 0,7-1 0,0 1 0,7-7 0,4-4 0,3-10 0,5-5 0,1-14 0,3-2 0,10-11 0,12-3 0,7-7 0,8-9 0,2-2 0,-1-5 0,5 0 0,2 0 0,-1-7 0,-3-8 0,2-16 0,1-14 0,2-11 0,3-1 0,-7-2 0,-5-1 0,-10-7 0,-1-4 0,-6-1 0,-5 1 0,1 1 0,-5-5 0,-2 1 0,-5-1 0,-3 4 0,-5 8 0,0 3 0,0 7 0,-1 10 0,-3 9 0,-7 5 0,-8 9 0,-4 4 0,-3 5 0,1 7 0,-2 0 0,3 3 0,-6 1 0,4 0 0,0 0 0,-6 1 0,6 3 0,0 18 0,3 16 0,7 11 0,5 10 0,-15 14 0,1 7 0</inkml:trace>
          <inkml:trace contextRef="#ctx0" brushRef="#br0" timeOffset="4863">9202 652 24575,'0'0'0</inkml:trace>
          <inkml:trace contextRef="#ctx0" brushRef="#br0" timeOffset="5781">10247-33 24575,'97'-118'0,"-55"77"0,-1 10 0,25 8 0,-2 23 0,-5 0 0,-6 0 0,-9 1 0,-11 3 0,-10 8 0,-12 11 0,-1 10 0,-6 12 0,-1 15 0,-3 11 0,-17 7 0,-13 4 0,-14 2 0,16-41 0,-4 0 0,1 1 0,-2-2 0,-4-2 0,-1-1 0,1 1 0,-1 0 0,-3-4 0,-1-1 0,-35 25 0,6-12 0,6-9 0,12-13 0,7-10 0,13-12 0,3-3 0,15-1 0,5-5 0,5-17 0,5-15 0,0-10 0,0-5 0,10-3 0,5 3 0,8 10 0,4 5 0,-3 14 0,-5 5 0,-3 5 0,-4 6 0,3 2 0,0 5 0,5 0 0,-2 0 0,1 2 0,4 6 0,-1 2 0,12 12 0,-2-2 0,9 6 0,-2 2 0,6-2 0,-6 4 0,6-4 0,-7-1 0,4-6 0,2 1 0,5-5 0,1-1 0,-1-7 0,-4-2 0,0-5 0,-2 0 0,-5 0 0,-5 0 0,-3 0 0,0 0 0,19-15 0,4-4 0</inkml:trace>
        </inkml:traceGroup>
      </inkml:traceGroup>
    </inkml:traceGroup>
    <inkml:traceGroup>
      <inkml:annotationXML>
        <emma:emma xmlns:emma="http://www.w3.org/2003/04/emma" version="1.0">
          <emma:interpretation id="{7836C427-4661-A94C-9087-F4824D45B1E0}" emma:medium="tactile" emma:mode="ink">
            <msink:context xmlns:msink="http://schemas.microsoft.com/ink/2010/main" type="paragraph" rotatedBoundingBox="5075,4209 15935,4247 15928,6223 5068,618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7AD9618-5F3E-244B-A57E-FEAF3A870BDE}" emma:medium="tactile" emma:mode="ink">
              <msink:context xmlns:msink="http://schemas.microsoft.com/ink/2010/main" type="line" rotatedBoundingBox="5075,4209 15935,4247 15928,6223 5068,6185"/>
            </emma:interpretation>
          </emma:emma>
        </inkml:annotationXML>
        <inkml:traceGroup>
          <inkml:annotationXML>
            <emma:emma xmlns:emma="http://www.w3.org/2003/04/emma" version="1.0">
              <emma:interpretation id="{9EE6FFEC-88B1-7747-B0DF-8337797A2686}" emma:medium="tactile" emma:mode="ink">
                <msink:context xmlns:msink="http://schemas.microsoft.com/ink/2010/main" type="inkWord" rotatedBoundingBox="5075,4209 8971,4222 8964,6199 5068,6185"/>
              </emma:interpretation>
            </emma:emma>
          </inkml:annotationXML>
          <inkml:trace contextRef="#ctx0" brushRef="#br0" timeOffset="7081">967 2922 24575,'-127'-31'0,"66"16"0,8 9 0,11 19 0,-6 17 0,-4 15 0,-2 16 0,2 9 0,4 8 0,6 2 0,9-3 0,11-5 0,7-4 0,6-2 0,4 0 0,5 1 0,0-4 0,0-3 0,8-4 0,6-4 0,10-4 0,14-11 0,5-4 0,6-11 0,6-9 0,1-6 0,9-4 0,6-3 0,-5-4 0,-6-7 0,1-8 0,-1-15 0,5-24 0,-2-7 0</inkml:trace>
          <inkml:trace contextRef="#ctx0" brushRef="#br0" timeOffset="7631">461 2349 24575,'70'-125'0,"-40"80"0,1 8 0,24-1 0,1 25 0,9 6 0,7 4 0,-3 4 0,0 6 0,-8 11 0,-6 12 0,-7 1 0,-6-1 0,-6-4 0,2-7 0,-5-3 0,-3-5 0,2-4 0,-6-4 0,0-1 0,-3-2 0,-5 0 0,1 0 0,-2-3 0,2-4 0,5-3 0,-5-13 0,7 2 0,-6-7 0,-1 5 0,-2 5 0,2 9 0,-4 6 0,15-13 0,0-3 0</inkml:trace>
          <inkml:trace contextRef="#ctx0" brushRef="#br0" timeOffset="8965">2641 3214 24575,'36'-122'0,"-2"32"0,-2 36 0,17 15 0,5 3 0,4 4 0,10 7 0,7 2 0,-2 7 0,2 9 0,-6 2 0,-2 5 0,-2 0 0,-9 0 0,2 13 0,-10 6 0,0 5 0,-7-2 0,1 0 0,-4-4 0,3-2 0,-3-4 0,-1-6 0,-3-2 0,1-3 0,2-1 0,-3 0 0,0 0 0,1-11 0,-9-8 0,5-3 0,-12-8 0,-1 3 0,-6-3 0,-1 2 0,0-2 0,-1 6 0,-2 5 0,-3 6 0,-10-4 0,-2 6 0</inkml:trace>
          <inkml:trace contextRef="#ctx0" brushRef="#br0" timeOffset="8381">2675 3607 24575,'131'19'0,"-76"-13"0,-3-1 0,34-1 0,-8-4 0,3 0 0,9 0 0,8 0 0,-47 0 0,-1 0 0,3 0 0,0-1 0,-2-1 0,0 0 0,42-6 0,-10-6 0,-11 1 0,-8-2 0,-18 6 0,-16 2 0,-10 4 0,-4-22 0,-5 0 0</inkml:trace>
        </inkml:traceGroup>
        <inkml:traceGroup>
          <inkml:annotationXML>
            <emma:emma xmlns:emma="http://www.w3.org/2003/04/emma" version="1.0">
              <emma:interpretation id="{6BC718F5-663E-074A-B197-AAC81631E4BA}" emma:medium="tactile" emma:mode="ink">
                <msink:context xmlns:msink="http://schemas.microsoft.com/ink/2010/main" type="inkWord" rotatedBoundingBox="10703,4315 15935,4334 15929,5934 10697,5915"/>
              </emma:interpretation>
            </emma:emma>
          </inkml:annotationXML>
          <inkml:trace contextRef="#ctx0" brushRef="#br0" timeOffset="20742">6715 2632 24575,'-36'-13'0,"-31"13"0,-6 16 0,-5 10 0,4 14 0,3 9 0,11 6 0,4 1 0,2 2 0,-2 10 0,11-3 0,8 6 0,7-2 0,7-2 0,11 0 0,4 1 0,6-6 0,2-2 0,6-4 0,5-3 0,14-8 0,9-8 0,12-8 0,3-7 0,4-5 0,4-10 0,3-2 0,-1-5 0,1 0 0,-3 0 0,-1-7 0,0-8 0,-1-9 0,-3-14 0,2-7 0,-5-7 0,-2-8 0,-6-4 0,0 2 0,-7-2 0,-3-3 0,-8-4 0,-6 0 0,-2 3 0,-3 6 0,-5 2 0,-2 4 0,-5 3 0,0 6 0,0 9 0,-10 3 0,-5 13 0,-9-3 0,-2 6 0,-4 7 0,4 1 0,-4 7 0,4 0 0,-5 3 0,1 1 0,14 6 0</inkml:trace>
          <inkml:trace contextRef="#ctx0" brushRef="#br0" timeOffset="20741">6955 2855 24575,'-115'-132'0,"70"88"0,31 34 0</inkml:trace>
        </inkml:traceGroup>
      </inkml:traceGroup>
    </inkml:traceGroup>
    <inkml:traceGroup>
      <inkml:annotationXML>
        <emma:emma xmlns:emma="http://www.w3.org/2003/04/emma" version="1.0">
          <emma:interpretation id="{13227D76-7A72-7C44-B45C-13DC6DAE7338}" emma:medium="tactile" emma:mode="ink">
            <msink:context xmlns:msink="http://schemas.microsoft.com/ink/2010/main" type="paragraph" rotatedBoundingBox="9501,7065 18702,7027 18709,8876 9508,891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EE4880B8-EFAB-2045-BCBD-0DBE790ECF83}" emma:medium="tactile" emma:mode="ink">
              <msink:context xmlns:msink="http://schemas.microsoft.com/ink/2010/main" type="line" rotatedBoundingBox="9501,7065 18702,7027 18709,8876 9508,8913"/>
            </emma:interpretation>
          </emma:emma>
        </inkml:annotationXML>
        <inkml:traceGroup>
          <inkml:annotationXML>
            <emma:emma xmlns:emma="http://www.w3.org/2003/04/emma" version="1.0">
              <emma:interpretation id="{3E8DF748-928A-0A42-91ED-A373CBF680C3}" emma:medium="tactile" emma:mode="ink">
                <msink:context xmlns:msink="http://schemas.microsoft.com/ink/2010/main" type="inkWord" rotatedBoundingBox="9503,7760 12952,7746 12957,8899 9508,8913"/>
              </emma:interpretation>
            </emma:emma>
          </inkml:annotationXML>
          <inkml:trace contextRef="#ctx0" brushRef="#br1" timeOffset="161371">4742 6629 24575,'0'-46'0,"0"5"0,0 4 0,0-1 0,0-3 0,0-3 0,5-2 0,2-4 0,5-5 0,3-3 0,-5-7 0,3 2 0,1 2 0,-2 5 0,-3 6 0,-1 9 0,-1 2 0,4 5 0,-4 7 0,-4 4 0,2 2 0,-1 6 0,5 0 0,-8 4 0,3 0 0,2 5 0,0 1 0,6 5 0,-1 0 0,1 11 0,3 8 0,7 9 0,4 13 0,4 7 0,-4 12 0,4 5 0,-4 2 0,2 11 0,-2-7 0,-3 7 0,4-3 0,0-2 0,-1-2 0,1-4 0,-5-3 0,1-4 0,-1-8 0,-8-6 0,-3-4 0,-6-21 0</inkml:trace>
          <inkml:trace contextRef="#ctx0" brushRef="#br1" timeOffset="141366">6247 5776 24575,'-70'-32'0,"18"14"0,18 11 0,12 7 0,3 0 0,4 0 0,3 5 0,0 7 0,2 6 0,3 9 0,-7-2 0,3 5 0,-7 3 0,3 5 0,1 0 0,2 0 0,1-3 0,0 2 0,1 3 0,2 1 0,0-1 0,4 2 0,0-3 0,4 3 0,0-7 0,0-5 0,0-4 0,0 4 0,0-5 0,0 1 0,0-4 0,0-3 0,0 2 0,0-2 0,5-6 0,3-2 0,-1 1 0,4 3 0,-2-1 0,6-7 0,3-2 0,0-5 0,3 0 0,2 0 0,-1 0 0,1 0 0,2 0 0,-3 0 0,3 0 0,-6 0 0,0 0 0,3 0 0,-1 0 0,9 0 0,-5-5 0,2-2 0,-7-3 0,-2-1 0,-4 1 0,1 2 0,-8-2 0,3 9 0,12-24 0,8 0 0</inkml:trace>
          <inkml:trace contextRef="#ctx0" brushRef="#br1" timeOffset="142589">6472 5798 24575,'62'-44'0,"-9"18"0,-1 17 0,-3 9 0,5 0 0,2 0 0,-4 3 0,1 4 0,-1 8 0,4 15 0,-6 2 0,-5 9 0,-5 1 0,-6 7 0,-10 2 0,-6 5 0,-5 2 0,-6 2 0,-2-2 0,-5 6 0,-2-5 0,-6 1 0,-9-8 0,-13-3 0,-8-8 0,-3-4 0,-6-2 0,-2-1 0,-5-8 0,2 0 0,-3-11 0,-1 0 0,6-3 0,5-9 0,8 1 0,10-4 0,2 0 0,10 0 0,0 0 0,34 10 0,7 3 0</inkml:trace>
          <inkml:trace contextRef="#ctx0" brushRef="#br1" timeOffset="141973">6641 5719 24575,'25'77'0,"-11"1"0,-9 6 0,-5 3 0,0-6 0,0-4 0,0-8 0,0-6 0,4-9 0,0-6 0,0-2 0,-4-1 0,0-6 0,0-5 0,0-2 0,0-6 0,0-4 0,0-7 0,0-18 0,-5-29 0,-2-22 0</inkml:trace>
          <inkml:trace contextRef="#ctx0" brushRef="#br1" timeOffset="161370">7363 6767 24575,'5'-24'0,"13"-53"0,-1 4 0,3-5 0,-2 3 0,-2 5 0,-1-1 0,-4 7 0,-3 3 0,-1 1 0,1 9 0,3 6 0,-5 2 0,-2 10 0,1-1 0,-1 11 0,3 4 0,-3 7 0,0 1 0,-4 0 0,5 5 0,1 1 0,5 25 0,0 9 0,2 14 0,2 9 0,0 1 0,0 7 0,5-3 0,-5-1 0,1-1 0,3-2 0,-2-5 0,2-6 0,-3-5 0,-5-7 0,1-4 0,-1-7 0,0-3 0,0-10 0,-3-9 0,-1-17 0,2-17 0,1-15 0,-1-12 0,2-7 0,1 8 0,7-1 0,-3 1 0,-4 4 0,3 2 0,0 5 0,1 1 0,-1-2 0,0 12 0,0 7 0,0 8 0,-8 0 0,3 9 0,1 5 0,1 6 0,-6 11 0,0 22 0,-2 18 0,2 17 0,5 9 0,1 7 0,-1-3 0,-4 5 0,1-5 0,-1 6 0,5 2 0,-6-5 0,-3-3 0,0-10 0,1-1 0,-3-7 0,3-4 0,-3-12 0</inkml:trace>
        </inkml:traceGroup>
        <inkml:traceGroup>
          <inkml:annotationXML>
            <emma:emma xmlns:emma="http://www.w3.org/2003/04/emma" version="1.0">
              <emma:interpretation id="{452DC3E2-2C8B-C54E-BFF5-5D3ED21A63F0}" emma:medium="tactile" emma:mode="ink">
                <msink:context xmlns:msink="http://schemas.microsoft.com/ink/2010/main" type="inkWord" rotatedBoundingBox="14961,7043 18702,7027 18709,8870 14968,8886"/>
              </emma:interpretation>
            </emma:emma>
          </inkml:annotationXML>
          <inkml:trace contextRef="#ctx0" brushRef="#br1" timeOffset="145540">10528 5832 24575,'81'-88'0,"-19"35"0,-17 32 0,-8 16 0,-4-3 0,-2-1 0,3 6 0,-10-1 0,6 4 0,-13 0 0,2 0 0,-5 1 0,-3 3 0,-1 13 0,-3 13 0,-2 14 0,-5 12 0,0 7 0,0 8 0,-15-1 0,-7 4 0,-10-7 0,-10 0 0,-5-2 0,-13 2 0,-2-9 0,-6-6 0,5-6 0,-1-4 0,5-12 0,-1-8 0,9-12 0,6-2 0,11-6 0,12-2 0,5 0 0,5 0 0,6-6 0,2-5 0,3-6 0,1-5 0,0 3 0,0 0 0,5 6 0,3-2 0,2 7 0,1 4 0,6 3 0,6 1 0,4 0 0,7 0 0,1 0 0,2 0 0,-2 6 0,3 6 0,-2 3 0,1 3 0,0 2 0,4-5 0,0 5 0,4-1 0,-1-4 0,-2-4 0,-1-6 0,-5-4 0,-1-1 0,-5 0 0,-5 0 0,1 0 0,-1 0 0,2 0 0,6 0 0,22-24 0,9-8 0</inkml:trace>
          <inkml:trace contextRef="#ctx0" brushRef="#br1" timeOffset="146335">12146 5776 24575,'25'75'0,"-5"4"0,-20-11 0,-4 0 0,-7-4 0,-3-8 0,-12-7 0,-3-8 0,-1-3 0,-2-7 0,-2-1 0,-4-9 0,1 2 0,-7-10 0,-1-2 0,0-4 0,-3-7 0,7 0 0,3 0 0,6-8 0,5-7 0,1-13 0,7-17 0,8-5 0,4-7 0,4 6 0,3 3 0,0 6 0,0 5 0,8 0 0,7 3 0,3-5 0,12 9 0,-1 1 0,1 11 0,5 2 0,-5 4 0,6 2 0,-2 3 0,3 2 0,5 5 0,1 0 0,-2 0 0,8 9 0,4 2 0,1 4 0,3 0 0,-1-4 0,0 0 0,-1-5 0,-3-6 0,2 0 0,-5 0 0,4 0 0,0 0 0,-1-6 0,-3-5 0,-5-2 0,-11-5 0,-5 0 0,-6 0 0,-4 5 0,-7 6 0,-5 14 0,-1 1 0</inkml:trace>
          <inkml:trace contextRef="#ctx0" brushRef="#br1" timeOffset="147203">13651 4899 24575,'25'78'0,"-10"-3"0,-10-2 0,-5 0 0,5 7 0,1-7 0,1-3 0,-4-4 0,-1-7 0,-2 1 0,0-6 0,0-2 0,0-10 0,0 0 0,0-9 0,0-6 0,0-6 0,0-10 0,0 5 0,0 3 0,10 17 0,2 5 0</inkml:trace>
          <inkml:trace contextRef="#ctx0" brushRef="#br1" timeOffset="148017">13696 6742 24575,'68'-81'0,"-24"32"0,-26 38 0,-13 22 0,-5 3 0,0 4 0,-5-9 0,-1 1 0,-1-15 0,2-6 0,7-8 0,1-7 0,9 6 0,6-2 0,-1 8 0,-2 3 0,-3 4 0,-1 7 0,1 0 0,-1 0 0,0 0 0,-5 7 0,-2 4 0,-3 0 0,-1 4 0,0-2 0,0-2 0,-10-5 0,-2-1 0,-11-5 0,6 0 0,2 0 0,2 0 0,2 0 0,4-5 0,-1-2 0,6-3 0,-3-2 0,5 1 0,0 0 0,-5 10 0,-27 27 0,-10 16 0</inkml:trace>
        </inkml:traceGroup>
      </inkml:traceGroup>
    </inkml:traceGroup>
  </inkml:traceGroup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9-06-19T10:46:43.316"/>
    </inkml:context>
    <inkml:brush xml:id="br0">
      <inkml:brushProperty name="width" value="0.07938" units="cm"/>
      <inkml:brushProperty name="height" value="0.07938" units="cm"/>
      <inkml:brushProperty name="color" value="#ED331F"/>
    </inkml:brush>
  </inkml:definitions>
  <inkml:traceGroup>
    <inkml:annotationXML>
      <emma:emma xmlns:emma="http://www.w3.org/2003/04/emma" version="1.0">
        <emma:interpretation id="{8C7086D9-4FB9-0B40-A2FA-0D73DF591787}" emma:medium="tactile" emma:mode="ink">
          <msink:context xmlns:msink="http://schemas.microsoft.com/ink/2010/main" type="writingRegion" rotatedBoundingBox="12261,4682 13823,4682 13823,6109 12261,6109"/>
        </emma:interpretation>
      </emma:emma>
    </inkml:annotationXML>
    <inkml:traceGroup>
      <inkml:annotationXML>
        <emma:emma xmlns:emma="http://www.w3.org/2003/04/emma" version="1.0">
          <emma:interpretation id="{824A7B00-5FBC-C24B-A527-184531A8462F}" emma:medium="tactile" emma:mode="ink">
            <msink:context xmlns:msink="http://schemas.microsoft.com/ink/2010/main" type="paragraph" rotatedBoundingBox="12261,4682 13823,4682 13823,6109 12261,610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CBBA788-7F98-7240-908B-F07EE0075007}" emma:medium="tactile" emma:mode="ink">
              <msink:context xmlns:msink="http://schemas.microsoft.com/ink/2010/main" type="line" rotatedBoundingBox="12261,4682 13823,4682 13823,6109 12261,6109"/>
            </emma:interpretation>
          </emma:emma>
        </inkml:annotationXML>
        <inkml:traceGroup>
          <inkml:annotationXML>
            <emma:emma xmlns:emma="http://www.w3.org/2003/04/emma" version="1.0">
              <emma:interpretation id="{4FF342B2-0412-9A43-AFB8-5607582AE485}" emma:medium="tactile" emma:mode="ink">
                <msink:context xmlns:msink="http://schemas.microsoft.com/ink/2010/main" type="inkWord" rotatedBoundingBox="12261,4682 13823,4682 13823,6109 12261,6109"/>
              </emma:interpretation>
            </emma:emma>
          </inkml:annotationXML>
          <inkml:trace contextRef="#ctx0" brushRef="#br0">23 56 24575,'63'-18'0,"-12"5"0,-12 6 0,-5 0 0,-3 1 0,2 1 0,-7 5 0,0 0 0,-1 0 0,0 3 0,-3 4 0,2 9 0,-3 7 0,3 3 0,-2-1 0,2 0 0,-3 0 0,-2 4 0,-3 1 0,-3 2 0,-3-1 0,-3 2 0,2 2 0,0 3 0,-2 5 0,-3-1 0,-3 2 0,-1 0 0,0 1 0,-3 0 0,-6-3 0,-9-3 0,-4-7 0,-7-3 0,-3 0 0,-4-7 0,-2-6 0,1-4 0,-1-6 0,1-1 0,1-3 0,2 0 0,4-2 0,5 0 0,5 0 0,5 0 0,12-5 0,13 0 0,13-3 0,9-2 0,-2 3 0,5-3 0,-5-2 0,-1 6 0,1 2 0,0 3 0,4 1 0,-4 0 0,-1 0 0,0 0 0,1 0 0,1 0 0,-4 0 0,3 10 0,-4 5 0,0 10 0,-4 5 0,-4 6 0,-3 2 0,-3 3 0,0-4 0,-2 4 0,-3-3 0,-2-1 0,-5-3 0,0-4 0,0 0 0,0-8 0,0 5 0,-6-6 0,-5 5 0,-7-6 0,-8-1 0,-3-9 0,-5 1 0,-4-6 0,-3 3 0,1-6 0,-2 2 0,-2-3 0,-5-1 0,1 0 0,7 0 0,-3 0 0,3 0 0,3-5 0,0-2 0,6 0 0,5 0 0,3 3 0,9-3 0,0 4 0,8-7 0,-23-11 0,-1-9 0</inkml:trace>
          <inkml:trace contextRef="#ctx0" brushRef="#br0" timeOffset="24197">-753 921 24575,'0'0'0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694376"/>
            <a:ext cx="6858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693675"/>
            <a:ext cx="6858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7/2/19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5.xml"/><Relationship Id="rId5" Type="http://schemas.openxmlformats.org/officeDocument/2006/relationships/image" Target="../media/image6.png"/><Relationship Id="rId4" Type="http://schemas.openxmlformats.org/officeDocument/2006/relationships/customXml" Target="../ink/ink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13" Type="http://schemas.openxmlformats.org/officeDocument/2006/relationships/image" Target="../media/image13.png"/><Relationship Id="rId18" Type="http://schemas.openxmlformats.org/officeDocument/2006/relationships/customXml" Target="../ink/ink15.xml"/><Relationship Id="rId3" Type="http://schemas.openxmlformats.org/officeDocument/2006/relationships/image" Target="../media/image81.png"/><Relationship Id="rId21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customXml" Target="../ink/ink12.xml"/><Relationship Id="rId17" Type="http://schemas.openxmlformats.org/officeDocument/2006/relationships/image" Target="../media/image15.png"/><Relationship Id="rId25" Type="http://schemas.openxmlformats.org/officeDocument/2006/relationships/image" Target="../media/image19.png"/><Relationship Id="rId2" Type="http://schemas.openxmlformats.org/officeDocument/2006/relationships/customXml" Target="../ink/ink7.xml"/><Relationship Id="rId16" Type="http://schemas.openxmlformats.org/officeDocument/2006/relationships/customXml" Target="../ink/ink14.xml"/><Relationship Id="rId20" Type="http://schemas.openxmlformats.org/officeDocument/2006/relationships/customXml" Target="../ink/ink16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9.xml"/><Relationship Id="rId11" Type="http://schemas.openxmlformats.org/officeDocument/2006/relationships/image" Target="../media/image12.png"/><Relationship Id="rId24" Type="http://schemas.openxmlformats.org/officeDocument/2006/relationships/customXml" Target="../ink/ink18.xml"/><Relationship Id="rId5" Type="http://schemas.openxmlformats.org/officeDocument/2006/relationships/image" Target="../media/image9.png"/><Relationship Id="rId15" Type="http://schemas.openxmlformats.org/officeDocument/2006/relationships/image" Target="../media/image14.png"/><Relationship Id="rId23" Type="http://schemas.openxmlformats.org/officeDocument/2006/relationships/image" Target="../media/image18.png"/><Relationship Id="rId10" Type="http://schemas.openxmlformats.org/officeDocument/2006/relationships/customXml" Target="../ink/ink11.xml"/><Relationship Id="rId19" Type="http://schemas.openxmlformats.org/officeDocument/2006/relationships/image" Target="../media/image16.png"/><Relationship Id="rId4" Type="http://schemas.openxmlformats.org/officeDocument/2006/relationships/customXml" Target="../ink/ink8.xml"/><Relationship Id="rId9" Type="http://schemas.openxmlformats.org/officeDocument/2006/relationships/image" Target="../media/image11.png"/><Relationship Id="rId14" Type="http://schemas.openxmlformats.org/officeDocument/2006/relationships/customXml" Target="../ink/ink13.xml"/><Relationship Id="rId22" Type="http://schemas.openxmlformats.org/officeDocument/2006/relationships/customXml" Target="../ink/ink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1.xml"/><Relationship Id="rId5" Type="http://schemas.openxmlformats.org/officeDocument/2006/relationships/image" Target="../media/image21.png"/><Relationship Id="rId4" Type="http://schemas.openxmlformats.org/officeDocument/2006/relationships/customXml" Target="../ink/ink2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25.xml"/><Relationship Id="rId13" Type="http://schemas.openxmlformats.org/officeDocument/2006/relationships/image" Target="../media/image90.png"/><Relationship Id="rId3" Type="http://schemas.openxmlformats.org/officeDocument/2006/relationships/image" Target="../media/image40.png"/><Relationship Id="rId7" Type="http://schemas.openxmlformats.org/officeDocument/2006/relationships/image" Target="../media/image60.png"/><Relationship Id="rId12" Type="http://schemas.openxmlformats.org/officeDocument/2006/relationships/customXml" Target="../ink/ink26.xml"/><Relationship Id="rId17" Type="http://schemas.openxmlformats.org/officeDocument/2006/relationships/image" Target="../media/image100.png"/><Relationship Id="rId2" Type="http://schemas.openxmlformats.org/officeDocument/2006/relationships/customXml" Target="../ink/ink22.xml"/><Relationship Id="rId16" Type="http://schemas.openxmlformats.org/officeDocument/2006/relationships/customXml" Target="../ink/ink28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4.xml"/><Relationship Id="rId11" Type="http://schemas.openxmlformats.org/officeDocument/2006/relationships/image" Target="../media/image80.png"/><Relationship Id="rId5" Type="http://schemas.openxmlformats.org/officeDocument/2006/relationships/image" Target="../media/image50.png"/><Relationship Id="rId15" Type="http://schemas.openxmlformats.org/officeDocument/2006/relationships/image" Target="../media/image70.png"/><Relationship Id="rId4" Type="http://schemas.openxmlformats.org/officeDocument/2006/relationships/customXml" Target="../ink/ink23.xml"/><Relationship Id="rId14" Type="http://schemas.openxmlformats.org/officeDocument/2006/relationships/customXml" Target="../ink/ink2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32.xml"/><Relationship Id="rId13" Type="http://schemas.openxmlformats.org/officeDocument/2006/relationships/image" Target="../media/image160.png"/><Relationship Id="rId18" Type="http://schemas.openxmlformats.org/officeDocument/2006/relationships/customXml" Target="../ink/ink37.xml"/><Relationship Id="rId3" Type="http://schemas.openxmlformats.org/officeDocument/2006/relationships/image" Target="../media/image110.png"/><Relationship Id="rId21" Type="http://schemas.openxmlformats.org/officeDocument/2006/relationships/image" Target="../media/image200.png"/><Relationship Id="rId7" Type="http://schemas.openxmlformats.org/officeDocument/2006/relationships/image" Target="../media/image130.png"/><Relationship Id="rId12" Type="http://schemas.openxmlformats.org/officeDocument/2006/relationships/customXml" Target="../ink/ink34.xml"/><Relationship Id="rId17" Type="http://schemas.openxmlformats.org/officeDocument/2006/relationships/image" Target="../media/image180.png"/><Relationship Id="rId2" Type="http://schemas.openxmlformats.org/officeDocument/2006/relationships/customXml" Target="../ink/ink29.xml"/><Relationship Id="rId16" Type="http://schemas.openxmlformats.org/officeDocument/2006/relationships/customXml" Target="../ink/ink36.xml"/><Relationship Id="rId20" Type="http://schemas.openxmlformats.org/officeDocument/2006/relationships/customXml" Target="../ink/ink38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1.xml"/><Relationship Id="rId11" Type="http://schemas.openxmlformats.org/officeDocument/2006/relationships/image" Target="../media/image150.png"/><Relationship Id="rId5" Type="http://schemas.openxmlformats.org/officeDocument/2006/relationships/image" Target="../media/image120.png"/><Relationship Id="rId15" Type="http://schemas.openxmlformats.org/officeDocument/2006/relationships/image" Target="../media/image170.png"/><Relationship Id="rId23" Type="http://schemas.openxmlformats.org/officeDocument/2006/relationships/image" Target="../media/image210.png"/><Relationship Id="rId10" Type="http://schemas.openxmlformats.org/officeDocument/2006/relationships/customXml" Target="../ink/ink33.xml"/><Relationship Id="rId19" Type="http://schemas.openxmlformats.org/officeDocument/2006/relationships/image" Target="../media/image190.png"/><Relationship Id="rId4" Type="http://schemas.openxmlformats.org/officeDocument/2006/relationships/customXml" Target="../ink/ink30.xml"/><Relationship Id="rId9" Type="http://schemas.openxmlformats.org/officeDocument/2006/relationships/image" Target="../media/image140.png"/><Relationship Id="rId14" Type="http://schemas.openxmlformats.org/officeDocument/2006/relationships/customXml" Target="../ink/ink35.xml"/><Relationship Id="rId22" Type="http://schemas.openxmlformats.org/officeDocument/2006/relationships/customXml" Target="../ink/ink3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3.xml"/><Relationship Id="rId3" Type="http://schemas.openxmlformats.org/officeDocument/2006/relationships/image" Target="../media/image221.png"/><Relationship Id="rId7" Type="http://schemas.openxmlformats.org/officeDocument/2006/relationships/image" Target="../media/image24.png"/><Relationship Id="rId2" Type="http://schemas.openxmlformats.org/officeDocument/2006/relationships/customXml" Target="../ink/ink40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42.xml"/><Relationship Id="rId5" Type="http://schemas.openxmlformats.org/officeDocument/2006/relationships/image" Target="../media/image23.png"/><Relationship Id="rId4" Type="http://schemas.openxmlformats.org/officeDocument/2006/relationships/customXml" Target="../ink/ink41.xml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ustomXml" Target="../ink/ink47.xml"/><Relationship Id="rId13" Type="http://schemas.openxmlformats.org/officeDocument/2006/relationships/image" Target="../media/image27.png"/><Relationship Id="rId18" Type="http://schemas.openxmlformats.org/officeDocument/2006/relationships/customXml" Target="../ink/ink52.xml"/><Relationship Id="rId3" Type="http://schemas.openxmlformats.org/officeDocument/2006/relationships/image" Target="../media/image220.png"/><Relationship Id="rId7" Type="http://schemas.openxmlformats.org/officeDocument/2006/relationships/image" Target="../media/image240.png"/><Relationship Id="rId12" Type="http://schemas.openxmlformats.org/officeDocument/2006/relationships/customXml" Target="../ink/ink49.xml"/><Relationship Id="rId17" Type="http://schemas.openxmlformats.org/officeDocument/2006/relationships/image" Target="../media/image29.png"/><Relationship Id="rId2" Type="http://schemas.openxmlformats.org/officeDocument/2006/relationships/customXml" Target="../ink/ink44.xml"/><Relationship Id="rId16" Type="http://schemas.openxmlformats.org/officeDocument/2006/relationships/customXml" Target="../ink/ink5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46.xml"/><Relationship Id="rId11" Type="http://schemas.openxmlformats.org/officeDocument/2006/relationships/image" Target="../media/image26.png"/><Relationship Id="rId5" Type="http://schemas.openxmlformats.org/officeDocument/2006/relationships/image" Target="../media/image230.png"/><Relationship Id="rId15" Type="http://schemas.openxmlformats.org/officeDocument/2006/relationships/image" Target="../media/image28.png"/><Relationship Id="rId10" Type="http://schemas.openxmlformats.org/officeDocument/2006/relationships/customXml" Target="../ink/ink48.xml"/><Relationship Id="rId19" Type="http://schemas.openxmlformats.org/officeDocument/2006/relationships/image" Target="../media/image30.png"/><Relationship Id="rId4" Type="http://schemas.openxmlformats.org/officeDocument/2006/relationships/customXml" Target="../ink/ink45.xml"/><Relationship Id="rId9" Type="http://schemas.openxmlformats.org/officeDocument/2006/relationships/image" Target="../media/image250.png"/><Relationship Id="rId14" Type="http://schemas.openxmlformats.org/officeDocument/2006/relationships/customXml" Target="../ink/ink5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40.png"/><Relationship Id="rId26" Type="http://schemas.openxmlformats.org/officeDocument/2006/relationships/image" Target="../media/image4.jpeg"/><Relationship Id="rId25" Type="http://schemas.openxmlformats.org/officeDocument/2006/relationships/image" Target="../media/image840.png"/><Relationship Id="rId2" Type="http://schemas.openxmlformats.org/officeDocument/2006/relationships/customXml" Target="../ink/ink53.xml"/><Relationship Id="rId29" Type="http://schemas.openxmlformats.org/officeDocument/2006/relationships/customXml" Target="../ink/ink57.xml"/><Relationship Id="rId1" Type="http://schemas.openxmlformats.org/officeDocument/2006/relationships/slideLayout" Target="../slideLayouts/slideLayout7.xml"/><Relationship Id="rId24" Type="http://schemas.openxmlformats.org/officeDocument/2006/relationships/customXml" Target="../ink/ink55.xml"/><Relationship Id="rId23" Type="http://schemas.openxmlformats.org/officeDocument/2006/relationships/image" Target="../media/image830.png"/><Relationship Id="rId28" Type="http://schemas.openxmlformats.org/officeDocument/2006/relationships/image" Target="../media/image910.png"/><Relationship Id="rId14" Type="http://schemas.openxmlformats.org/officeDocument/2006/relationships/customXml" Target="../ink/ink54.xml"/><Relationship Id="rId27" Type="http://schemas.openxmlformats.org/officeDocument/2006/relationships/customXml" Target="../ink/ink56.xml"/><Relationship Id="rId30" Type="http://schemas.openxmlformats.org/officeDocument/2006/relationships/image" Target="../media/image9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58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61.xml"/><Relationship Id="rId7" Type="http://schemas.openxmlformats.org/officeDocument/2006/relationships/image" Target="../media/image58.png"/><Relationship Id="rId2" Type="http://schemas.openxmlformats.org/officeDocument/2006/relationships/customXml" Target="../ink/ink59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60.xml"/><Relationship Id="rId5" Type="http://schemas.openxmlformats.org/officeDocument/2006/relationships/image" Target="../media/image930.png"/><Relationship Id="rId9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/>
          <p:nvPr/>
        </p:nvSpPr>
        <p:spPr>
          <a:xfrm>
            <a:off x="168079" y="-230921"/>
            <a:ext cx="878178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b="1" dirty="0">
              <a:solidFill>
                <a:srgbClr val="FF0000"/>
              </a:solidFill>
            </a:endParaRPr>
          </a:p>
          <a:p>
            <a:r>
              <a:rPr lang="en-US" sz="3600" b="1" dirty="0">
                <a:solidFill>
                  <a:srgbClr val="FF0000"/>
                </a:solidFill>
              </a:rPr>
              <a:t>                       A Swampland Update</a:t>
            </a:r>
          </a:p>
          <a:p>
            <a:endParaRPr lang="en-US" sz="3600" b="1" dirty="0">
              <a:solidFill>
                <a:srgbClr val="FF0000"/>
              </a:solidFill>
            </a:endParaRPr>
          </a:p>
          <a:p>
            <a:endParaRPr lang="en-US" sz="3600" b="1" dirty="0">
              <a:solidFill>
                <a:srgbClr val="FF0000"/>
              </a:solidFill>
            </a:endParaRPr>
          </a:p>
          <a:p>
            <a:r>
              <a:rPr lang="en-US" sz="3600" b="1" dirty="0">
                <a:solidFill>
                  <a:srgbClr val="FF0000"/>
                </a:solidFill>
              </a:rPr>
              <a:t>                                </a:t>
            </a:r>
            <a:r>
              <a:rPr lang="en-US" sz="3600" b="1" dirty="0">
                <a:solidFill>
                  <a:schemeClr val="accent6"/>
                </a:solidFill>
              </a:rPr>
              <a:t>Cumrun Vafa</a:t>
            </a:r>
          </a:p>
          <a:p>
            <a:r>
              <a:rPr lang="en-US" sz="3600" b="1" dirty="0">
                <a:solidFill>
                  <a:schemeClr val="accent6"/>
                </a:solidFill>
              </a:rPr>
              <a:t>                           Harvard University</a:t>
            </a:r>
          </a:p>
          <a:p>
            <a:endParaRPr lang="en-US" sz="3600" b="1" dirty="0">
              <a:solidFill>
                <a:schemeClr val="accent6"/>
              </a:solidFill>
            </a:endParaRPr>
          </a:p>
          <a:p>
            <a:endParaRPr lang="en-US" sz="3600" b="1" dirty="0">
              <a:solidFill>
                <a:schemeClr val="accent6"/>
              </a:solidFill>
            </a:endParaRPr>
          </a:p>
          <a:p>
            <a:r>
              <a:rPr lang="en-US" sz="3600" b="1" dirty="0">
                <a:solidFill>
                  <a:schemeClr val="accent6"/>
                </a:solidFill>
              </a:rPr>
              <a:t>                                  </a:t>
            </a:r>
            <a:r>
              <a:rPr lang="en-US" sz="3600" b="1" dirty="0">
                <a:solidFill>
                  <a:schemeClr val="accent1"/>
                </a:solidFill>
              </a:rPr>
              <a:t>PASCOS 2019</a:t>
            </a:r>
          </a:p>
          <a:p>
            <a:r>
              <a:rPr lang="en-US" sz="3600" b="1" dirty="0">
                <a:solidFill>
                  <a:srgbClr val="00B050"/>
                </a:solidFill>
              </a:rPr>
              <a:t>                       University of Manchester</a:t>
            </a:r>
          </a:p>
          <a:p>
            <a:r>
              <a:rPr lang="en-US" sz="3600" b="1" dirty="0">
                <a:solidFill>
                  <a:srgbClr val="00B050"/>
                </a:solidFill>
              </a:rPr>
              <a:t>                               </a:t>
            </a:r>
          </a:p>
          <a:p>
            <a:r>
              <a:rPr lang="en-US" sz="3600" b="1" dirty="0">
                <a:solidFill>
                  <a:srgbClr val="00B050"/>
                </a:solidFill>
              </a:rPr>
              <a:t>                                    July 5, 2019</a:t>
            </a:r>
          </a:p>
          <a:p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594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AA0D2E-15D9-DD44-AE8D-84F906464B38}"/>
              </a:ext>
            </a:extLst>
          </p:cNvPr>
          <p:cNvSpPr txBox="1"/>
          <p:nvPr/>
        </p:nvSpPr>
        <p:spPr>
          <a:xfrm>
            <a:off x="662988" y="339420"/>
            <a:ext cx="793580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0070C0"/>
                </a:solidFill>
              </a:rPr>
              <a:t>Plan for this talk: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-Generalities about the Swampland program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-Examples:  Weak gravity conjecture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                       Bounds on the number of light fields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                       N=2 supergravity and     problem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                       Distance conjecture 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                       de Sitter conjecture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-Finite Tuning and Sequestering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-Cosmological Implications: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  Evolving dark energy and fading Dark Sector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  Relation with H0 problem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7" name="Ink 17">
                <a:extLst>
                  <a:ext uri="{FF2B5EF4-FFF2-40B4-BE49-F238E27FC236}">
                    <a16:creationId xmlns:a16="http://schemas.microsoft.com/office/drawing/2014/main" id="{BCA6A958-3118-0B4F-89FC-3D9861856F67}"/>
                  </a:ext>
                </a:extLst>
              </p14:cNvPr>
              <p14:cNvContentPartPr/>
              <p14:nvPr/>
            </p14:nvContentPartPr>
            <p14:xfrm>
              <a:off x="5773116" y="3014475"/>
              <a:ext cx="250920" cy="320040"/>
            </p14:xfrm>
          </p:contentPart>
        </mc:Choice>
        <mc:Fallback xmlns="">
          <p:pic>
            <p:nvPicPr>
              <p:cNvPr id="17" name="Ink 17">
                <a:extLst>
                  <a:ext uri="{FF2B5EF4-FFF2-40B4-BE49-F238E27FC236}">
                    <a16:creationId xmlns:a16="http://schemas.microsoft.com/office/drawing/2014/main" id="{BCA6A958-3118-0B4F-89FC-3D9861856F6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48671" y="2989995"/>
                <a:ext cx="299450" cy="368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45657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2648EFD-546B-2049-A2B0-0F690A234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405" y="3187134"/>
            <a:ext cx="7388595" cy="36142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749632-A988-424F-950D-C3F391BB8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7167887" cy="324375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13AAF45-3CEF-5443-BA01-8F7F19E3E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524152" y="5292661"/>
            <a:ext cx="78867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558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831672-AB11-734D-BC50-5160CE1963B9}"/>
              </a:ext>
            </a:extLst>
          </p:cNvPr>
          <p:cNvSpPr txBox="1"/>
          <p:nvPr/>
        </p:nvSpPr>
        <p:spPr>
          <a:xfrm>
            <a:off x="347834" y="299299"/>
            <a:ext cx="86311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0070C0"/>
                </a:solidFill>
              </a:rPr>
              <a:t>        </a:t>
            </a:r>
            <a:r>
              <a:rPr lang="en-US" sz="2800" dirty="0">
                <a:solidFill>
                  <a:srgbClr val="FF0000"/>
                </a:solidFill>
              </a:rPr>
              <a:t>                     The Swampland Program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The conventional wisdom in QFT in connection with gravity: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Consider a consistent quantum field theory.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Coupling to gravity=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Promote the metric to a dynamical field + Einstein action</a:t>
            </a:r>
          </a:p>
        </p:txBody>
      </p:sp>
    </p:spTree>
    <p:extLst>
      <p:ext uri="{BB962C8B-B14F-4D97-AF65-F5344CB8AC3E}">
        <p14:creationId xmlns:p14="http://schemas.microsoft.com/office/powerpoint/2010/main" val="1733836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831672-AB11-734D-BC50-5160CE1963B9}"/>
              </a:ext>
            </a:extLst>
          </p:cNvPr>
          <p:cNvSpPr txBox="1"/>
          <p:nvPr/>
        </p:nvSpPr>
        <p:spPr>
          <a:xfrm>
            <a:off x="347834" y="299299"/>
            <a:ext cx="863114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0070C0"/>
                </a:solidFill>
              </a:rPr>
              <a:t>        </a:t>
            </a:r>
            <a:r>
              <a:rPr lang="en-US" sz="2800" dirty="0">
                <a:solidFill>
                  <a:srgbClr val="FF0000"/>
                </a:solidFill>
              </a:rPr>
              <a:t>                     The Swampland Program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The conventional wisdom in QFT in connection with gravity: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Consider a consistent quantum field theory.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Coupling to gravity=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Promote the metric to a dynamical field + Einstein action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Not correct!</a:t>
            </a: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The QFT systems that can be coupled to quantum gravity are rare!  The rest belong to the ‘swampland’.</a:t>
            </a:r>
          </a:p>
        </p:txBody>
      </p:sp>
    </p:spTree>
    <p:extLst>
      <p:ext uri="{BB962C8B-B14F-4D97-AF65-F5344CB8AC3E}">
        <p14:creationId xmlns:p14="http://schemas.microsoft.com/office/powerpoint/2010/main" val="2344445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C4E8BE-6362-8241-AB72-D9E40C97B9A0}"/>
              </a:ext>
            </a:extLst>
          </p:cNvPr>
          <p:cNvSpPr txBox="1"/>
          <p:nvPr/>
        </p:nvSpPr>
        <p:spPr>
          <a:xfrm>
            <a:off x="566242" y="355924"/>
            <a:ext cx="8202420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Examples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WGC</a:t>
            </a:r>
            <a:r>
              <a:rPr lang="en-US" sz="2800" dirty="0">
                <a:solidFill>
                  <a:srgbClr val="0070C0"/>
                </a:solidFill>
              </a:rPr>
              <a:t>:  Gravity is always the weakest force.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  Motivation:  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1-String theory examples all seem to satisfy it.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2-Black holes can decay away (otherwise near extremal charged black holes would not be able to Hawking radiate due to kinematics)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5">
                <a:extLst>
                  <a:ext uri="{FF2B5EF4-FFF2-40B4-BE49-F238E27FC236}">
                    <a16:creationId xmlns:a16="http://schemas.microsoft.com/office/drawing/2014/main" id="{6C6B1181-A403-2941-9F9D-E37A672BC06E}"/>
                  </a:ext>
                </a:extLst>
              </p14:cNvPr>
              <p14:cNvContentPartPr/>
              <p14:nvPr/>
            </p14:nvContentPartPr>
            <p14:xfrm>
              <a:off x="3281556" y="2862555"/>
              <a:ext cx="1873080" cy="654840"/>
            </p14:xfrm>
          </p:contentPart>
        </mc:Choice>
        <mc:Fallback xmlns="">
          <p:pic>
            <p:nvPicPr>
              <p:cNvPr id="5" name="Ink 5">
                <a:extLst>
                  <a:ext uri="{FF2B5EF4-FFF2-40B4-BE49-F238E27FC236}">
                    <a16:creationId xmlns:a16="http://schemas.microsoft.com/office/drawing/2014/main" id="{6C6B1181-A403-2941-9F9D-E37A672BC06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65356" y="2846355"/>
                <a:ext cx="1905480" cy="68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69407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C4E8BE-6362-8241-AB72-D9E40C97B9A0}"/>
              </a:ext>
            </a:extLst>
          </p:cNvPr>
          <p:cNvSpPr txBox="1"/>
          <p:nvPr/>
        </p:nvSpPr>
        <p:spPr>
          <a:xfrm>
            <a:off x="566242" y="355924"/>
            <a:ext cx="820242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Examples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WGC</a:t>
            </a:r>
            <a:r>
              <a:rPr lang="en-US" sz="2800" dirty="0">
                <a:solidFill>
                  <a:srgbClr val="0070C0"/>
                </a:solidFill>
              </a:rPr>
              <a:t>:  Gravity is always the weakest force.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Consequences: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No non-supersymmetric AdS can be stable.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Standard model on circle avoiding AdS3 leads to constraints on neutrino masses and type 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5">
                <a:extLst>
                  <a:ext uri="{FF2B5EF4-FFF2-40B4-BE49-F238E27FC236}">
                    <a16:creationId xmlns:a16="http://schemas.microsoft.com/office/drawing/2014/main" id="{6C6B1181-A403-2941-9F9D-E37A672BC06E}"/>
                  </a:ext>
                </a:extLst>
              </p14:cNvPr>
              <p14:cNvContentPartPr/>
              <p14:nvPr/>
            </p14:nvContentPartPr>
            <p14:xfrm>
              <a:off x="3281556" y="2862555"/>
              <a:ext cx="1873080" cy="654840"/>
            </p14:xfrm>
          </p:contentPart>
        </mc:Choice>
        <mc:Fallback xmlns="">
          <p:pic>
            <p:nvPicPr>
              <p:cNvPr id="5" name="Ink 5">
                <a:extLst>
                  <a:ext uri="{FF2B5EF4-FFF2-40B4-BE49-F238E27FC236}">
                    <a16:creationId xmlns:a16="http://schemas.microsoft.com/office/drawing/2014/main" id="{6C6B1181-A403-2941-9F9D-E37A672BC06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65353" y="2846346"/>
                <a:ext cx="1905486" cy="68725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2" name="Ink 12">
                <a:extLst>
                  <a:ext uri="{FF2B5EF4-FFF2-40B4-BE49-F238E27FC236}">
                    <a16:creationId xmlns:a16="http://schemas.microsoft.com/office/drawing/2014/main" id="{5CAFA8B4-A3C2-F542-9580-CB6F1522EB84}"/>
                  </a:ext>
                </a:extLst>
              </p14:cNvPr>
              <p14:cNvContentPartPr/>
              <p14:nvPr/>
            </p14:nvContentPartPr>
            <p14:xfrm>
              <a:off x="6553596" y="6333675"/>
              <a:ext cx="1557720" cy="364320"/>
            </p14:xfrm>
          </p:contentPart>
        </mc:Choice>
        <mc:Fallback xmlns="">
          <p:pic>
            <p:nvPicPr>
              <p:cNvPr id="12" name="Ink 12">
                <a:extLst>
                  <a:ext uri="{FF2B5EF4-FFF2-40B4-BE49-F238E27FC236}">
                    <a16:creationId xmlns:a16="http://schemas.microsoft.com/office/drawing/2014/main" id="{5CAFA8B4-A3C2-F542-9580-CB6F1522EB8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37392" y="6317475"/>
                <a:ext cx="1590127" cy="39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" name="Ink 20">
                <a:extLst>
                  <a:ext uri="{FF2B5EF4-FFF2-40B4-BE49-F238E27FC236}">
                    <a16:creationId xmlns:a16="http://schemas.microsoft.com/office/drawing/2014/main" id="{4C4693B7-5CBB-B54B-BE45-63074DB78DFA}"/>
                  </a:ext>
                </a:extLst>
              </p14:cNvPr>
              <p14:cNvContentPartPr/>
              <p14:nvPr/>
            </p14:nvContentPartPr>
            <p14:xfrm>
              <a:off x="8184036" y="5949555"/>
              <a:ext cx="464400" cy="734040"/>
            </p14:xfrm>
          </p:contentPart>
        </mc:Choice>
        <mc:Fallback xmlns="">
          <p:pic>
            <p:nvPicPr>
              <p:cNvPr id="20" name="Ink 20">
                <a:extLst>
                  <a:ext uri="{FF2B5EF4-FFF2-40B4-BE49-F238E27FC236}">
                    <a16:creationId xmlns:a16="http://schemas.microsoft.com/office/drawing/2014/main" id="{4C4693B7-5CBB-B54B-BE45-63074DB78DF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167849" y="5933363"/>
                <a:ext cx="496415" cy="76606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21016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C4E8BE-6362-8241-AB72-D9E40C97B9A0}"/>
              </a:ext>
            </a:extLst>
          </p:cNvPr>
          <p:cNvSpPr txBox="1"/>
          <p:nvPr/>
        </p:nvSpPr>
        <p:spPr>
          <a:xfrm>
            <a:off x="566242" y="355924"/>
            <a:ext cx="820242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Examples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Upper bound on number of light particles</a:t>
            </a:r>
            <a:r>
              <a:rPr lang="en-US" sz="2800" dirty="0">
                <a:solidFill>
                  <a:srgbClr val="0070C0"/>
                </a:solidFill>
              </a:rPr>
              <a:t>:  For a fixed dimension and fixed number of supersymmetry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there is an upper bound B(d,N) for number of massless particles. 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Motivation:  in all string models the massless fields come from cohomology of internal space, and these seem to have a uniform bound.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221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C4E8BE-6362-8241-AB72-D9E40C97B9A0}"/>
              </a:ext>
            </a:extLst>
          </p:cNvPr>
          <p:cNvSpPr txBox="1"/>
          <p:nvPr/>
        </p:nvSpPr>
        <p:spPr>
          <a:xfrm>
            <a:off x="428726" y="372102"/>
            <a:ext cx="820242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Examples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N=2 Supergravity and       Problem [C., V.]</a:t>
            </a:r>
            <a:r>
              <a:rPr lang="en-US" sz="2800" dirty="0">
                <a:solidFill>
                  <a:srgbClr val="0070C0"/>
                </a:solidFill>
              </a:rPr>
              <a:t>:  For  N=2 supergravity coupled to matter  without vector multiplets which has a U(1) </a:t>
            </a:r>
            <a:r>
              <a:rPr lang="en-US" sz="2800" dirty="0" err="1">
                <a:solidFill>
                  <a:srgbClr val="0070C0"/>
                </a:solidFill>
              </a:rPr>
              <a:t>graviphoton</a:t>
            </a:r>
            <a:r>
              <a:rPr lang="en-US" sz="2800" dirty="0">
                <a:solidFill>
                  <a:srgbClr val="0070C0"/>
                </a:solidFill>
              </a:rPr>
              <a:t> the theta-angle is either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The evidence for this comes from stringy realizations; Type IIB on rigid CY 3-folds.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10">
                <a:extLst>
                  <a:ext uri="{FF2B5EF4-FFF2-40B4-BE49-F238E27FC236}">
                    <a16:creationId xmlns:a16="http://schemas.microsoft.com/office/drawing/2014/main" id="{8FA13E4A-0B5E-1F4A-A3DC-3003C6A402DC}"/>
                  </a:ext>
                </a:extLst>
              </p14:cNvPr>
              <p14:cNvContentPartPr/>
              <p14:nvPr/>
            </p14:nvContentPartPr>
            <p14:xfrm>
              <a:off x="3423036" y="1658715"/>
              <a:ext cx="3349440" cy="2373120"/>
            </p14:xfrm>
          </p:contentPart>
        </mc:Choice>
        <mc:Fallback xmlns="">
          <p:pic>
            <p:nvPicPr>
              <p:cNvPr id="10" name="Ink 10">
                <a:extLst>
                  <a:ext uri="{FF2B5EF4-FFF2-40B4-BE49-F238E27FC236}">
                    <a16:creationId xmlns:a16="http://schemas.microsoft.com/office/drawing/2014/main" id="{8FA13E4A-0B5E-1F4A-A3DC-3003C6A402D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98916" y="1634235"/>
                <a:ext cx="3398040" cy="2421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62707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C4E8BE-6362-8241-AB72-D9E40C97B9A0}"/>
              </a:ext>
            </a:extLst>
          </p:cNvPr>
          <p:cNvSpPr txBox="1"/>
          <p:nvPr/>
        </p:nvSpPr>
        <p:spPr>
          <a:xfrm>
            <a:off x="566242" y="355924"/>
            <a:ext cx="820242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Examples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Distance Conjecture</a:t>
            </a:r>
            <a:r>
              <a:rPr lang="en-US" sz="2800" dirty="0">
                <a:solidFill>
                  <a:srgbClr val="0070C0"/>
                </a:solidFill>
              </a:rPr>
              <a:t>:  The range of validity of any effective theory involving massless (or light) scalars is  bounded by Planck scale.  If we vary by more than Mp </a:t>
            </a: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you get a tower of light states with mass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Motivation:  All string solutions behave this way.  Moreover the tower of light states lead to a dual formulation.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6" name="Ink 36">
                <a:extLst>
                  <a:ext uri="{FF2B5EF4-FFF2-40B4-BE49-F238E27FC236}">
                    <a16:creationId xmlns:a16="http://schemas.microsoft.com/office/drawing/2014/main" id="{EC1A770E-D47F-7641-B08D-0605ACF88973}"/>
                  </a:ext>
                </a:extLst>
              </p14:cNvPr>
              <p14:cNvContentPartPr/>
              <p14:nvPr/>
            </p14:nvContentPartPr>
            <p14:xfrm>
              <a:off x="2763876" y="3413355"/>
              <a:ext cx="4514040" cy="997920"/>
            </p14:xfrm>
          </p:contentPart>
        </mc:Choice>
        <mc:Fallback xmlns="">
          <p:pic>
            <p:nvPicPr>
              <p:cNvPr id="36" name="Ink 36">
                <a:extLst>
                  <a:ext uri="{FF2B5EF4-FFF2-40B4-BE49-F238E27FC236}">
                    <a16:creationId xmlns:a16="http://schemas.microsoft.com/office/drawing/2014/main" id="{EC1A770E-D47F-7641-B08D-0605ACF8897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7676" y="3397155"/>
                <a:ext cx="4546440" cy="103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9" name="Ink 49">
                <a:extLst>
                  <a:ext uri="{FF2B5EF4-FFF2-40B4-BE49-F238E27FC236}">
                    <a16:creationId xmlns:a16="http://schemas.microsoft.com/office/drawing/2014/main" id="{1A5C8EDA-A86A-FC4E-9D6F-AA5808DBDBCB}"/>
                  </a:ext>
                </a:extLst>
              </p14:cNvPr>
              <p14:cNvContentPartPr/>
              <p14:nvPr/>
            </p14:nvContentPartPr>
            <p14:xfrm>
              <a:off x="6509316" y="3821955"/>
              <a:ext cx="738360" cy="36720"/>
            </p14:xfrm>
          </p:contentPart>
        </mc:Choice>
        <mc:Fallback xmlns="">
          <p:pic>
            <p:nvPicPr>
              <p:cNvPr id="49" name="Ink 49">
                <a:extLst>
                  <a:ext uri="{FF2B5EF4-FFF2-40B4-BE49-F238E27FC236}">
                    <a16:creationId xmlns:a16="http://schemas.microsoft.com/office/drawing/2014/main" id="{1A5C8EDA-A86A-FC4E-9D6F-AA5808DBDBC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493124" y="3805755"/>
                <a:ext cx="770744" cy="6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1" name="Ink 51">
                <a:extLst>
                  <a:ext uri="{FF2B5EF4-FFF2-40B4-BE49-F238E27FC236}">
                    <a16:creationId xmlns:a16="http://schemas.microsoft.com/office/drawing/2014/main" id="{28096885-C480-EC4D-B77F-A7165F3AAD9E}"/>
                  </a:ext>
                </a:extLst>
              </p14:cNvPr>
              <p14:cNvContentPartPr/>
              <p14:nvPr/>
            </p14:nvContentPartPr>
            <p14:xfrm>
              <a:off x="6630636" y="3914835"/>
              <a:ext cx="2374560" cy="704160"/>
            </p14:xfrm>
          </p:contentPart>
        </mc:Choice>
        <mc:Fallback xmlns="">
          <p:pic>
            <p:nvPicPr>
              <p:cNvPr id="51" name="Ink 51">
                <a:extLst>
                  <a:ext uri="{FF2B5EF4-FFF2-40B4-BE49-F238E27FC236}">
                    <a16:creationId xmlns:a16="http://schemas.microsoft.com/office/drawing/2014/main" id="{28096885-C480-EC4D-B77F-A7165F3AAD9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614436" y="3898995"/>
                <a:ext cx="2406960" cy="73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53" name="Ink 53">
                <a:extLst>
                  <a:ext uri="{FF2B5EF4-FFF2-40B4-BE49-F238E27FC236}">
                    <a16:creationId xmlns:a16="http://schemas.microsoft.com/office/drawing/2014/main" id="{1AFA70DF-C8FD-BE41-9518-B11EED09B0F2}"/>
                  </a:ext>
                </a:extLst>
              </p14:cNvPr>
              <p14:cNvContentPartPr/>
              <p14:nvPr/>
            </p14:nvContentPartPr>
            <p14:xfrm>
              <a:off x="4996596" y="4056675"/>
              <a:ext cx="364320" cy="352080"/>
            </p14:xfrm>
          </p:contentPart>
        </mc:Choice>
        <mc:Fallback xmlns="">
          <p:pic>
            <p:nvPicPr>
              <p:cNvPr id="53" name="Ink 53">
                <a:extLst>
                  <a:ext uri="{FF2B5EF4-FFF2-40B4-BE49-F238E27FC236}">
                    <a16:creationId xmlns:a16="http://schemas.microsoft.com/office/drawing/2014/main" id="{1AFA70DF-C8FD-BE41-9518-B11EED09B0F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980396" y="4040475"/>
                <a:ext cx="396720" cy="38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3" name="Ink 63">
                <a:extLst>
                  <a:ext uri="{FF2B5EF4-FFF2-40B4-BE49-F238E27FC236}">
                    <a16:creationId xmlns:a16="http://schemas.microsoft.com/office/drawing/2014/main" id="{E8B10317-4FBB-F640-A5E4-55E456ACFEF6}"/>
                  </a:ext>
                </a:extLst>
              </p14:cNvPr>
              <p14:cNvContentPartPr/>
              <p14:nvPr/>
            </p14:nvContentPartPr>
            <p14:xfrm>
              <a:off x="434316" y="3542235"/>
              <a:ext cx="1626120" cy="1387800"/>
            </p14:xfrm>
          </p:contentPart>
        </mc:Choice>
        <mc:Fallback xmlns="">
          <p:pic>
            <p:nvPicPr>
              <p:cNvPr id="63" name="Ink 63">
                <a:extLst>
                  <a:ext uri="{FF2B5EF4-FFF2-40B4-BE49-F238E27FC236}">
                    <a16:creationId xmlns:a16="http://schemas.microsoft.com/office/drawing/2014/main" id="{E8B10317-4FBB-F640-A5E4-55E456ACFEF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8116" y="3526035"/>
                <a:ext cx="1658520" cy="141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67" name="Ink 67">
                <a:extLst>
                  <a:ext uri="{FF2B5EF4-FFF2-40B4-BE49-F238E27FC236}">
                    <a16:creationId xmlns:a16="http://schemas.microsoft.com/office/drawing/2014/main" id="{97BE8167-8135-DF49-A9BB-4DC02AFDFD15}"/>
                  </a:ext>
                </a:extLst>
              </p14:cNvPr>
              <p14:cNvContentPartPr/>
              <p14:nvPr/>
            </p14:nvContentPartPr>
            <p14:xfrm>
              <a:off x="2015796" y="4059915"/>
              <a:ext cx="73080" cy="89280"/>
            </p14:xfrm>
          </p:contentPart>
        </mc:Choice>
        <mc:Fallback xmlns="">
          <p:pic>
            <p:nvPicPr>
              <p:cNvPr id="67" name="Ink 67">
                <a:extLst>
                  <a:ext uri="{FF2B5EF4-FFF2-40B4-BE49-F238E27FC236}">
                    <a16:creationId xmlns:a16="http://schemas.microsoft.com/office/drawing/2014/main" id="{97BE8167-8135-DF49-A9BB-4DC02AFDFD15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99596" y="4043715"/>
                <a:ext cx="10548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69" name="Ink 69">
                <a:extLst>
                  <a:ext uri="{FF2B5EF4-FFF2-40B4-BE49-F238E27FC236}">
                    <a16:creationId xmlns:a16="http://schemas.microsoft.com/office/drawing/2014/main" id="{F6130D57-2220-034E-AAAB-C73F4FA5919F}"/>
                  </a:ext>
                </a:extLst>
              </p14:cNvPr>
              <p14:cNvContentPartPr/>
              <p14:nvPr/>
            </p14:nvContentPartPr>
            <p14:xfrm>
              <a:off x="1186356" y="4156755"/>
              <a:ext cx="627120" cy="808920"/>
            </p14:xfrm>
          </p:contentPart>
        </mc:Choice>
        <mc:Fallback xmlns="">
          <p:pic>
            <p:nvPicPr>
              <p:cNvPr id="69" name="Ink 69">
                <a:extLst>
                  <a:ext uri="{FF2B5EF4-FFF2-40B4-BE49-F238E27FC236}">
                    <a16:creationId xmlns:a16="http://schemas.microsoft.com/office/drawing/2014/main" id="{F6130D57-2220-034E-AAAB-C73F4FA5919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170516" y="4140555"/>
                <a:ext cx="659520" cy="84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74" name="Ink 74">
                <a:extLst>
                  <a:ext uri="{FF2B5EF4-FFF2-40B4-BE49-F238E27FC236}">
                    <a16:creationId xmlns:a16="http://schemas.microsoft.com/office/drawing/2014/main" id="{1434B4C3-40DD-7B4F-B22D-571C1DB874B4}"/>
                  </a:ext>
                </a:extLst>
              </p14:cNvPr>
              <p14:cNvContentPartPr/>
              <p14:nvPr/>
            </p14:nvContentPartPr>
            <p14:xfrm>
              <a:off x="563556" y="4880715"/>
              <a:ext cx="89280" cy="97560"/>
            </p14:xfrm>
          </p:contentPart>
        </mc:Choice>
        <mc:Fallback xmlns="">
          <p:pic>
            <p:nvPicPr>
              <p:cNvPr id="74" name="Ink 74">
                <a:extLst>
                  <a:ext uri="{FF2B5EF4-FFF2-40B4-BE49-F238E27FC236}">
                    <a16:creationId xmlns:a16="http://schemas.microsoft.com/office/drawing/2014/main" id="{1434B4C3-40DD-7B4F-B22D-571C1DB874B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547356" y="4864515"/>
                <a:ext cx="121680" cy="12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79" name="Ink 79">
                <a:extLst>
                  <a:ext uri="{FF2B5EF4-FFF2-40B4-BE49-F238E27FC236}">
                    <a16:creationId xmlns:a16="http://schemas.microsoft.com/office/drawing/2014/main" id="{3BF5E31D-BE25-5B4A-BFCE-ABC48705BC8A}"/>
                  </a:ext>
                </a:extLst>
              </p14:cNvPr>
              <p14:cNvContentPartPr/>
              <p14:nvPr/>
            </p14:nvContentPartPr>
            <p14:xfrm>
              <a:off x="1097436" y="3526035"/>
              <a:ext cx="65160" cy="81360"/>
            </p14:xfrm>
          </p:contentPart>
        </mc:Choice>
        <mc:Fallback xmlns="">
          <p:pic>
            <p:nvPicPr>
              <p:cNvPr id="79" name="Ink 79">
                <a:extLst>
                  <a:ext uri="{FF2B5EF4-FFF2-40B4-BE49-F238E27FC236}">
                    <a16:creationId xmlns:a16="http://schemas.microsoft.com/office/drawing/2014/main" id="{3BF5E31D-BE25-5B4A-BFCE-ABC48705BC8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1081236" y="3509835"/>
                <a:ext cx="97200" cy="11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81" name="Ink 81">
                <a:extLst>
                  <a:ext uri="{FF2B5EF4-FFF2-40B4-BE49-F238E27FC236}">
                    <a16:creationId xmlns:a16="http://schemas.microsoft.com/office/drawing/2014/main" id="{8C4CF70D-EB2C-9047-9988-DABE91233CF6}"/>
                  </a:ext>
                </a:extLst>
              </p14:cNvPr>
              <p14:cNvContentPartPr/>
              <p14:nvPr/>
            </p14:nvContentPartPr>
            <p14:xfrm>
              <a:off x="462396" y="3974955"/>
              <a:ext cx="77040" cy="89280"/>
            </p14:xfrm>
          </p:contentPart>
        </mc:Choice>
        <mc:Fallback xmlns="">
          <p:pic>
            <p:nvPicPr>
              <p:cNvPr id="81" name="Ink 81">
                <a:extLst>
                  <a:ext uri="{FF2B5EF4-FFF2-40B4-BE49-F238E27FC236}">
                    <a16:creationId xmlns:a16="http://schemas.microsoft.com/office/drawing/2014/main" id="{8C4CF70D-EB2C-9047-9988-DABE91233CF6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46196" y="3958755"/>
                <a:ext cx="10944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3" name="Ink 83">
                <a:extLst>
                  <a:ext uri="{FF2B5EF4-FFF2-40B4-BE49-F238E27FC236}">
                    <a16:creationId xmlns:a16="http://schemas.microsoft.com/office/drawing/2014/main" id="{9C4AD56B-9C8B-434D-876A-4FDBD57E0F34}"/>
                  </a:ext>
                </a:extLst>
              </p14:cNvPr>
              <p14:cNvContentPartPr/>
              <p14:nvPr/>
            </p14:nvContentPartPr>
            <p14:xfrm>
              <a:off x="3912636" y="4056675"/>
              <a:ext cx="554400" cy="335520"/>
            </p14:xfrm>
          </p:contentPart>
        </mc:Choice>
        <mc:Fallback xmlns="">
          <p:pic>
            <p:nvPicPr>
              <p:cNvPr id="83" name="Ink 83">
                <a:extLst>
                  <a:ext uri="{FF2B5EF4-FFF2-40B4-BE49-F238E27FC236}">
                    <a16:creationId xmlns:a16="http://schemas.microsoft.com/office/drawing/2014/main" id="{9C4AD56B-9C8B-434D-876A-4FDBD57E0F3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896436" y="4040475"/>
                <a:ext cx="586800" cy="36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6C71D130-A446-1841-ACFA-0C267B41E266}"/>
                  </a:ext>
                </a:extLst>
              </p14:cNvPr>
              <p14:cNvContentPartPr/>
              <p14:nvPr/>
            </p14:nvContentPartPr>
            <p14:xfrm>
              <a:off x="583716" y="4900875"/>
              <a:ext cx="45000" cy="6516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6C71D130-A446-1841-ACFA-0C267B41E266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567876" y="4885035"/>
                <a:ext cx="77040" cy="9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4533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C4E8BE-6362-8241-AB72-D9E40C97B9A0}"/>
              </a:ext>
            </a:extLst>
          </p:cNvPr>
          <p:cNvSpPr txBox="1"/>
          <p:nvPr/>
        </p:nvSpPr>
        <p:spPr>
          <a:xfrm>
            <a:off x="566242" y="355924"/>
            <a:ext cx="820242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Examples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de Sitter Conjecture</a:t>
            </a:r>
            <a:r>
              <a:rPr lang="en-US" sz="2800" dirty="0">
                <a:solidFill>
                  <a:srgbClr val="0070C0"/>
                </a:solidFill>
              </a:rPr>
              <a:t>:  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No meta-stable dS!  Dark energy should be a rolling field.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3" name="Ink 73">
                <a:extLst>
                  <a:ext uri="{FF2B5EF4-FFF2-40B4-BE49-F238E27FC236}">
                    <a16:creationId xmlns:a16="http://schemas.microsoft.com/office/drawing/2014/main" id="{6ADC65AA-F5E3-5B48-A2DC-900694E03C56}"/>
                  </a:ext>
                </a:extLst>
              </p14:cNvPr>
              <p14:cNvContentPartPr/>
              <p14:nvPr/>
            </p14:nvContentPartPr>
            <p14:xfrm>
              <a:off x="2882676" y="1523715"/>
              <a:ext cx="4698720" cy="4008600"/>
            </p14:xfrm>
          </p:contentPart>
        </mc:Choice>
        <mc:Fallback xmlns="">
          <p:pic>
            <p:nvPicPr>
              <p:cNvPr id="73" name="Ink 73">
                <a:extLst>
                  <a:ext uri="{FF2B5EF4-FFF2-40B4-BE49-F238E27FC236}">
                    <a16:creationId xmlns:a16="http://schemas.microsoft.com/office/drawing/2014/main" id="{6ADC65AA-F5E3-5B48-A2DC-900694E03C5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66476" y="1507515"/>
                <a:ext cx="4731120" cy="404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2" name="Ink 82">
                <a:extLst>
                  <a:ext uri="{FF2B5EF4-FFF2-40B4-BE49-F238E27FC236}">
                    <a16:creationId xmlns:a16="http://schemas.microsoft.com/office/drawing/2014/main" id="{750DBA0D-3623-524F-8C01-7A8A23B8773A}"/>
                  </a:ext>
                </a:extLst>
              </p14:cNvPr>
              <p14:cNvContentPartPr/>
              <p14:nvPr/>
            </p14:nvContentPartPr>
            <p14:xfrm>
              <a:off x="7140036" y="3335955"/>
              <a:ext cx="1605600" cy="489600"/>
            </p14:xfrm>
          </p:contentPart>
        </mc:Choice>
        <mc:Fallback xmlns="">
          <p:pic>
            <p:nvPicPr>
              <p:cNvPr id="82" name="Ink 82">
                <a:extLst>
                  <a:ext uri="{FF2B5EF4-FFF2-40B4-BE49-F238E27FC236}">
                    <a16:creationId xmlns:a16="http://schemas.microsoft.com/office/drawing/2014/main" id="{750DBA0D-3623-524F-8C01-7A8A23B8773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123836" y="3319755"/>
                <a:ext cx="1638000" cy="52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" name="Ink 4">
                <a:extLst>
                  <a:ext uri="{FF2B5EF4-FFF2-40B4-BE49-F238E27FC236}">
                    <a16:creationId xmlns:a16="http://schemas.microsoft.com/office/drawing/2014/main" id="{EA81D858-7A76-6F4E-87C6-0E74BF2A0CC4}"/>
                  </a:ext>
                </a:extLst>
              </p14:cNvPr>
              <p14:cNvContentPartPr/>
              <p14:nvPr/>
            </p14:nvContentPartPr>
            <p14:xfrm>
              <a:off x="5938716" y="2786595"/>
              <a:ext cx="117720" cy="101520"/>
            </p14:xfrm>
          </p:contentPart>
        </mc:Choice>
        <mc:Fallback xmlns="">
          <p:pic>
            <p:nvPicPr>
              <p:cNvPr id="4" name="Ink 4">
                <a:extLst>
                  <a:ext uri="{FF2B5EF4-FFF2-40B4-BE49-F238E27FC236}">
                    <a16:creationId xmlns:a16="http://schemas.microsoft.com/office/drawing/2014/main" id="{EA81D858-7A76-6F4E-87C6-0E74BF2A0CC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22876" y="2770395"/>
                <a:ext cx="150120" cy="133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3023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14A17E4-436B-8A40-93D1-76DC21C479F9}"/>
              </a:ext>
            </a:extLst>
          </p:cNvPr>
          <p:cNvSpPr txBox="1"/>
          <p:nvPr/>
        </p:nvSpPr>
        <p:spPr>
          <a:xfrm>
            <a:off x="315478" y="339745"/>
            <a:ext cx="851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>
                <a:solidFill>
                  <a:schemeClr val="accent1"/>
                </a:solidFill>
              </a:rPr>
              <a:t>                Fine Tuning and Sequestering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7">
                <a:extLst>
                  <a:ext uri="{FF2B5EF4-FFF2-40B4-BE49-F238E27FC236}">
                    <a16:creationId xmlns:a16="http://schemas.microsoft.com/office/drawing/2014/main" id="{8B1C432A-1B68-B94D-814C-46B86A3BE0F9}"/>
                  </a:ext>
                </a:extLst>
              </p14:cNvPr>
              <p14:cNvContentPartPr/>
              <p14:nvPr/>
            </p14:nvContentPartPr>
            <p14:xfrm>
              <a:off x="1639596" y="1794795"/>
              <a:ext cx="6831720" cy="3612240"/>
            </p14:xfrm>
          </p:contentPart>
        </mc:Choice>
        <mc:Fallback xmlns="">
          <p:pic>
            <p:nvPicPr>
              <p:cNvPr id="7" name="Ink 7">
                <a:extLst>
                  <a:ext uri="{FF2B5EF4-FFF2-40B4-BE49-F238E27FC236}">
                    <a16:creationId xmlns:a16="http://schemas.microsoft.com/office/drawing/2014/main" id="{8B1C432A-1B68-B94D-814C-46B86A3BE0F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23396" y="1778595"/>
                <a:ext cx="6864120" cy="36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1" name="Ink 21">
                <a:extLst>
                  <a:ext uri="{FF2B5EF4-FFF2-40B4-BE49-F238E27FC236}">
                    <a16:creationId xmlns:a16="http://schemas.microsoft.com/office/drawing/2014/main" id="{57823E9D-AEDF-3D47-9CAD-B8F677443B60}"/>
                  </a:ext>
                </a:extLst>
              </p14:cNvPr>
              <p14:cNvContentPartPr/>
              <p14:nvPr/>
            </p14:nvContentPartPr>
            <p14:xfrm>
              <a:off x="4074276" y="3182235"/>
              <a:ext cx="1112760" cy="340200"/>
            </p14:xfrm>
          </p:contentPart>
        </mc:Choice>
        <mc:Fallback xmlns="">
          <p:pic>
            <p:nvPicPr>
              <p:cNvPr id="21" name="Ink 21">
                <a:extLst>
                  <a:ext uri="{FF2B5EF4-FFF2-40B4-BE49-F238E27FC236}">
                    <a16:creationId xmlns:a16="http://schemas.microsoft.com/office/drawing/2014/main" id="{57823E9D-AEDF-3D47-9CAD-B8F677443B6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058076" y="3166035"/>
                <a:ext cx="1144800" cy="37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6" name="Ink 36">
                <a:extLst>
                  <a:ext uri="{FF2B5EF4-FFF2-40B4-BE49-F238E27FC236}">
                    <a16:creationId xmlns:a16="http://schemas.microsoft.com/office/drawing/2014/main" id="{D78907F5-2C03-0D49-87A1-1B28ABD11C8B}"/>
                  </a:ext>
                </a:extLst>
              </p14:cNvPr>
              <p14:cNvContentPartPr/>
              <p14:nvPr/>
            </p14:nvContentPartPr>
            <p14:xfrm>
              <a:off x="4175436" y="4415595"/>
              <a:ext cx="1373400" cy="1494720"/>
            </p14:xfrm>
          </p:contentPart>
        </mc:Choice>
        <mc:Fallback xmlns="">
          <p:pic>
            <p:nvPicPr>
              <p:cNvPr id="36" name="Ink 36">
                <a:extLst>
                  <a:ext uri="{FF2B5EF4-FFF2-40B4-BE49-F238E27FC236}">
                    <a16:creationId xmlns:a16="http://schemas.microsoft.com/office/drawing/2014/main" id="{D78907F5-2C03-0D49-87A1-1B28ABD11C8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59236" y="4399395"/>
                <a:ext cx="1405440" cy="152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0" name="Ink 40">
                <a:extLst>
                  <a:ext uri="{FF2B5EF4-FFF2-40B4-BE49-F238E27FC236}">
                    <a16:creationId xmlns:a16="http://schemas.microsoft.com/office/drawing/2014/main" id="{6D5A996A-397C-964E-A90F-E9A1706B80B4}"/>
                  </a:ext>
                </a:extLst>
              </p14:cNvPr>
              <p14:cNvContentPartPr/>
              <p14:nvPr/>
            </p14:nvContentPartPr>
            <p14:xfrm>
              <a:off x="5089476" y="3012315"/>
              <a:ext cx="1699200" cy="1581840"/>
            </p14:xfrm>
          </p:contentPart>
        </mc:Choice>
        <mc:Fallback xmlns="">
          <p:pic>
            <p:nvPicPr>
              <p:cNvPr id="40" name="Ink 40">
                <a:extLst>
                  <a:ext uri="{FF2B5EF4-FFF2-40B4-BE49-F238E27FC236}">
                    <a16:creationId xmlns:a16="http://schemas.microsoft.com/office/drawing/2014/main" id="{6D5A996A-397C-964E-A90F-E9A1706B80B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073276" y="2996115"/>
                <a:ext cx="1731240" cy="161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44" name="Ink 44">
                <a:extLst>
                  <a:ext uri="{FF2B5EF4-FFF2-40B4-BE49-F238E27FC236}">
                    <a16:creationId xmlns:a16="http://schemas.microsoft.com/office/drawing/2014/main" id="{1B5CC4BE-791C-424A-8878-11AD80B9B534}"/>
                  </a:ext>
                </a:extLst>
              </p14:cNvPr>
              <p14:cNvContentPartPr/>
              <p14:nvPr/>
            </p14:nvContentPartPr>
            <p14:xfrm>
              <a:off x="3318276" y="3841395"/>
              <a:ext cx="978840" cy="388080"/>
            </p14:xfrm>
          </p:contentPart>
        </mc:Choice>
        <mc:Fallback xmlns="">
          <p:pic>
            <p:nvPicPr>
              <p:cNvPr id="44" name="Ink 44">
                <a:extLst>
                  <a:ext uri="{FF2B5EF4-FFF2-40B4-BE49-F238E27FC236}">
                    <a16:creationId xmlns:a16="http://schemas.microsoft.com/office/drawing/2014/main" id="{1B5CC4BE-791C-424A-8878-11AD80B9B53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302436" y="3825195"/>
                <a:ext cx="1010880" cy="420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8" name="Ink 8">
                <a:extLst>
                  <a:ext uri="{FF2B5EF4-FFF2-40B4-BE49-F238E27FC236}">
                    <a16:creationId xmlns:a16="http://schemas.microsoft.com/office/drawing/2014/main" id="{8FF664D7-8F2E-E34F-80D9-B3195DE9E231}"/>
                  </a:ext>
                </a:extLst>
              </p14:cNvPr>
              <p14:cNvContentPartPr/>
              <p14:nvPr/>
            </p14:nvContentPartPr>
            <p14:xfrm>
              <a:off x="5858076" y="5508915"/>
              <a:ext cx="2957040" cy="937080"/>
            </p14:xfrm>
          </p:contentPart>
        </mc:Choice>
        <mc:Fallback xmlns="">
          <p:pic>
            <p:nvPicPr>
              <p:cNvPr id="8" name="Ink 8">
                <a:extLst>
                  <a:ext uri="{FF2B5EF4-FFF2-40B4-BE49-F238E27FC236}">
                    <a16:creationId xmlns:a16="http://schemas.microsoft.com/office/drawing/2014/main" id="{8FF664D7-8F2E-E34F-80D9-B3195DE9E23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841876" y="5492709"/>
                <a:ext cx="2989440" cy="96949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1" name="Ink 11">
                <a:extLst>
                  <a:ext uri="{FF2B5EF4-FFF2-40B4-BE49-F238E27FC236}">
                    <a16:creationId xmlns:a16="http://schemas.microsoft.com/office/drawing/2014/main" id="{F102F1FD-A3EA-E74C-846A-B5259CF40D1E}"/>
                  </a:ext>
                </a:extLst>
              </p14:cNvPr>
              <p14:cNvContentPartPr/>
              <p14:nvPr/>
            </p14:nvContentPartPr>
            <p14:xfrm>
              <a:off x="3993276" y="4435755"/>
              <a:ext cx="542520" cy="311760"/>
            </p14:xfrm>
          </p:contentPart>
        </mc:Choice>
        <mc:Fallback xmlns="">
          <p:pic>
            <p:nvPicPr>
              <p:cNvPr id="11" name="Ink 11">
                <a:extLst>
                  <a:ext uri="{FF2B5EF4-FFF2-40B4-BE49-F238E27FC236}">
                    <a16:creationId xmlns:a16="http://schemas.microsoft.com/office/drawing/2014/main" id="{F102F1FD-A3EA-E74C-846A-B5259CF40D1E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969124" y="4411635"/>
                <a:ext cx="582894" cy="360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80427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3">
                <a:extLst>
                  <a:ext uri="{FF2B5EF4-FFF2-40B4-BE49-F238E27FC236}">
                    <a16:creationId xmlns:a16="http://schemas.microsoft.com/office/drawing/2014/main" id="{7A0DCBA9-4F51-B34A-A52E-3270B7B37228}"/>
                  </a:ext>
                </a:extLst>
              </p14:cNvPr>
              <p14:cNvContentPartPr/>
              <p14:nvPr/>
            </p14:nvContentPartPr>
            <p14:xfrm>
              <a:off x="5226996" y="164715"/>
              <a:ext cx="776520" cy="2208240"/>
            </p14:xfrm>
          </p:contentPart>
        </mc:Choice>
        <mc:Fallback xmlns="">
          <p:pic>
            <p:nvPicPr>
              <p:cNvPr id="3" name="Ink 3">
                <a:extLst>
                  <a:ext uri="{FF2B5EF4-FFF2-40B4-BE49-F238E27FC236}">
                    <a16:creationId xmlns:a16="http://schemas.microsoft.com/office/drawing/2014/main" id="{7A0DCBA9-4F51-B34A-A52E-3270B7B3722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10796" y="148515"/>
                <a:ext cx="808920" cy="224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1" name="Ink 81">
                <a:extLst>
                  <a:ext uri="{FF2B5EF4-FFF2-40B4-BE49-F238E27FC236}">
                    <a16:creationId xmlns:a16="http://schemas.microsoft.com/office/drawing/2014/main" id="{446877C0-90A3-C245-9F18-E97180EC1E4D}"/>
                  </a:ext>
                </a:extLst>
              </p14:cNvPr>
              <p14:cNvContentPartPr/>
              <p14:nvPr/>
            </p14:nvContentPartPr>
            <p14:xfrm>
              <a:off x="1130196" y="217275"/>
              <a:ext cx="2814840" cy="975240"/>
            </p14:xfrm>
          </p:contentPart>
        </mc:Choice>
        <mc:Fallback xmlns="">
          <p:pic>
            <p:nvPicPr>
              <p:cNvPr id="81" name="Ink 81">
                <a:extLst>
                  <a:ext uri="{FF2B5EF4-FFF2-40B4-BE49-F238E27FC236}">
                    <a16:creationId xmlns:a16="http://schemas.microsoft.com/office/drawing/2014/main" id="{446877C0-90A3-C245-9F18-E97180EC1E4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14356" y="201435"/>
                <a:ext cx="2847240" cy="100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3" name="Ink 83">
                <a:extLst>
                  <a:ext uri="{FF2B5EF4-FFF2-40B4-BE49-F238E27FC236}">
                    <a16:creationId xmlns:a16="http://schemas.microsoft.com/office/drawing/2014/main" id="{48EFB781-5683-974E-922E-38A569C27F79}"/>
                  </a:ext>
                </a:extLst>
              </p14:cNvPr>
              <p14:cNvContentPartPr/>
              <p14:nvPr/>
            </p14:nvContentPartPr>
            <p14:xfrm>
              <a:off x="4410156" y="346875"/>
              <a:ext cx="429120" cy="477720"/>
            </p14:xfrm>
          </p:contentPart>
        </mc:Choice>
        <mc:Fallback xmlns="">
          <p:pic>
            <p:nvPicPr>
              <p:cNvPr id="83" name="Ink 83">
                <a:extLst>
                  <a:ext uri="{FF2B5EF4-FFF2-40B4-BE49-F238E27FC236}">
                    <a16:creationId xmlns:a16="http://schemas.microsoft.com/office/drawing/2014/main" id="{48EFB781-5683-974E-922E-38A569C27F7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393956" y="330675"/>
                <a:ext cx="461520" cy="509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5" name="Ink 85">
                <a:extLst>
                  <a:ext uri="{FF2B5EF4-FFF2-40B4-BE49-F238E27FC236}">
                    <a16:creationId xmlns:a16="http://schemas.microsoft.com/office/drawing/2014/main" id="{695A677E-37BB-A745-BE06-FEA1FD451D6D}"/>
                  </a:ext>
                </a:extLst>
              </p14:cNvPr>
              <p14:cNvContentPartPr/>
              <p14:nvPr/>
            </p14:nvContentPartPr>
            <p14:xfrm>
              <a:off x="1999596" y="3809355"/>
              <a:ext cx="2313720" cy="691560"/>
            </p14:xfrm>
          </p:contentPart>
        </mc:Choice>
        <mc:Fallback xmlns="">
          <p:pic>
            <p:nvPicPr>
              <p:cNvPr id="85" name="Ink 85">
                <a:extLst>
                  <a:ext uri="{FF2B5EF4-FFF2-40B4-BE49-F238E27FC236}">
                    <a16:creationId xmlns:a16="http://schemas.microsoft.com/office/drawing/2014/main" id="{695A677E-37BB-A745-BE06-FEA1FD451D6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983396" y="3793155"/>
                <a:ext cx="2346120" cy="72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7" name="Ink 87">
                <a:extLst>
                  <a:ext uri="{FF2B5EF4-FFF2-40B4-BE49-F238E27FC236}">
                    <a16:creationId xmlns:a16="http://schemas.microsoft.com/office/drawing/2014/main" id="{28595403-690B-814D-B1D7-D56F4147A3A8}"/>
                  </a:ext>
                </a:extLst>
              </p14:cNvPr>
              <p14:cNvContentPartPr/>
              <p14:nvPr/>
            </p14:nvContentPartPr>
            <p14:xfrm>
              <a:off x="2776116" y="2098275"/>
              <a:ext cx="1177200" cy="48960"/>
            </p14:xfrm>
          </p:contentPart>
        </mc:Choice>
        <mc:Fallback xmlns="">
          <p:pic>
            <p:nvPicPr>
              <p:cNvPr id="87" name="Ink 87">
                <a:extLst>
                  <a:ext uri="{FF2B5EF4-FFF2-40B4-BE49-F238E27FC236}">
                    <a16:creationId xmlns:a16="http://schemas.microsoft.com/office/drawing/2014/main" id="{28595403-690B-814D-B1D7-D56F4147A3A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759916" y="2082075"/>
                <a:ext cx="1209600" cy="81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89" name="Ink 89">
                <a:extLst>
                  <a:ext uri="{FF2B5EF4-FFF2-40B4-BE49-F238E27FC236}">
                    <a16:creationId xmlns:a16="http://schemas.microsoft.com/office/drawing/2014/main" id="{C84079F8-A2F1-DB4E-9FD5-5F3D784B39F9}"/>
                  </a:ext>
                </a:extLst>
              </p14:cNvPr>
              <p14:cNvContentPartPr/>
              <p14:nvPr/>
            </p14:nvContentPartPr>
            <p14:xfrm>
              <a:off x="3779076" y="2045715"/>
              <a:ext cx="246960" cy="239040"/>
            </p14:xfrm>
          </p:contentPart>
        </mc:Choice>
        <mc:Fallback xmlns="">
          <p:pic>
            <p:nvPicPr>
              <p:cNvPr id="89" name="Ink 89">
                <a:extLst>
                  <a:ext uri="{FF2B5EF4-FFF2-40B4-BE49-F238E27FC236}">
                    <a16:creationId xmlns:a16="http://schemas.microsoft.com/office/drawing/2014/main" id="{C84079F8-A2F1-DB4E-9FD5-5F3D784B39F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62876" y="2029515"/>
                <a:ext cx="279360" cy="27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91" name="Ink 91">
                <a:extLst>
                  <a:ext uri="{FF2B5EF4-FFF2-40B4-BE49-F238E27FC236}">
                    <a16:creationId xmlns:a16="http://schemas.microsoft.com/office/drawing/2014/main" id="{25862707-B019-AC44-9AE1-584A82430AF0}"/>
                  </a:ext>
                </a:extLst>
              </p14:cNvPr>
              <p14:cNvContentPartPr/>
              <p14:nvPr/>
            </p14:nvContentPartPr>
            <p14:xfrm>
              <a:off x="5457756" y="1576995"/>
              <a:ext cx="3340800" cy="2657160"/>
            </p14:xfrm>
          </p:contentPart>
        </mc:Choice>
        <mc:Fallback xmlns="">
          <p:pic>
            <p:nvPicPr>
              <p:cNvPr id="91" name="Ink 91">
                <a:extLst>
                  <a:ext uri="{FF2B5EF4-FFF2-40B4-BE49-F238E27FC236}">
                    <a16:creationId xmlns:a16="http://schemas.microsoft.com/office/drawing/2014/main" id="{25862707-B019-AC44-9AE1-584A82430AF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441558" y="1560795"/>
                <a:ext cx="3373197" cy="268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95" name="Ink 95">
                <a:extLst>
                  <a:ext uri="{FF2B5EF4-FFF2-40B4-BE49-F238E27FC236}">
                    <a16:creationId xmlns:a16="http://schemas.microsoft.com/office/drawing/2014/main" id="{25EA6F9A-9867-A44A-8653-B8A736604BFE}"/>
                  </a:ext>
                </a:extLst>
              </p14:cNvPr>
              <p14:cNvContentPartPr/>
              <p14:nvPr/>
            </p14:nvContentPartPr>
            <p14:xfrm>
              <a:off x="1914636" y="1908195"/>
              <a:ext cx="412920" cy="412920"/>
            </p14:xfrm>
          </p:contentPart>
        </mc:Choice>
        <mc:Fallback xmlns="">
          <p:pic>
            <p:nvPicPr>
              <p:cNvPr id="95" name="Ink 95">
                <a:extLst>
                  <a:ext uri="{FF2B5EF4-FFF2-40B4-BE49-F238E27FC236}">
                    <a16:creationId xmlns:a16="http://schemas.microsoft.com/office/drawing/2014/main" id="{25EA6F9A-9867-A44A-8653-B8A736604BFE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898436" y="1891995"/>
                <a:ext cx="445320" cy="445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25" name="Ink 125">
                <a:extLst>
                  <a:ext uri="{FF2B5EF4-FFF2-40B4-BE49-F238E27FC236}">
                    <a16:creationId xmlns:a16="http://schemas.microsoft.com/office/drawing/2014/main" id="{22796D42-F84B-AB4C-9AD1-4FF6DA237A47}"/>
                  </a:ext>
                </a:extLst>
              </p14:cNvPr>
              <p14:cNvContentPartPr/>
              <p14:nvPr/>
            </p14:nvContentPartPr>
            <p14:xfrm>
              <a:off x="2937756" y="5139555"/>
              <a:ext cx="5989320" cy="1646640"/>
            </p14:xfrm>
          </p:contentPart>
        </mc:Choice>
        <mc:Fallback xmlns="">
          <p:pic>
            <p:nvPicPr>
              <p:cNvPr id="125" name="Ink 125">
                <a:extLst>
                  <a:ext uri="{FF2B5EF4-FFF2-40B4-BE49-F238E27FC236}">
                    <a16:creationId xmlns:a16="http://schemas.microsoft.com/office/drawing/2014/main" id="{22796D42-F84B-AB4C-9AD1-4FF6DA237A47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921556" y="5123355"/>
                <a:ext cx="6021720" cy="167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29" name="Ink 129">
                <a:extLst>
                  <a:ext uri="{FF2B5EF4-FFF2-40B4-BE49-F238E27FC236}">
                    <a16:creationId xmlns:a16="http://schemas.microsoft.com/office/drawing/2014/main" id="{45CD2E26-9D6C-3448-B487-E30841D07AC6}"/>
                  </a:ext>
                </a:extLst>
              </p14:cNvPr>
              <p14:cNvContentPartPr/>
              <p14:nvPr/>
            </p14:nvContentPartPr>
            <p14:xfrm>
              <a:off x="4580436" y="1590675"/>
              <a:ext cx="489240" cy="669240"/>
            </p14:xfrm>
          </p:contentPart>
        </mc:Choice>
        <mc:Fallback xmlns="">
          <p:pic>
            <p:nvPicPr>
              <p:cNvPr id="129" name="Ink 129">
                <a:extLst>
                  <a:ext uri="{FF2B5EF4-FFF2-40B4-BE49-F238E27FC236}">
                    <a16:creationId xmlns:a16="http://schemas.microsoft.com/office/drawing/2014/main" id="{45CD2E26-9D6C-3448-B487-E30841D07AC6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564236" y="1574475"/>
                <a:ext cx="521640" cy="701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31" name="Ink 131">
                <a:extLst>
                  <a:ext uri="{FF2B5EF4-FFF2-40B4-BE49-F238E27FC236}">
                    <a16:creationId xmlns:a16="http://schemas.microsoft.com/office/drawing/2014/main" id="{0837A820-D37C-2940-8F62-E7452A3817BB}"/>
                  </a:ext>
                </a:extLst>
              </p14:cNvPr>
              <p14:cNvContentPartPr/>
              <p14:nvPr/>
            </p14:nvContentPartPr>
            <p14:xfrm>
              <a:off x="4499076" y="3586515"/>
              <a:ext cx="691920" cy="950760"/>
            </p14:xfrm>
          </p:contentPart>
        </mc:Choice>
        <mc:Fallback xmlns="">
          <p:pic>
            <p:nvPicPr>
              <p:cNvPr id="131" name="Ink 131">
                <a:extLst>
                  <a:ext uri="{FF2B5EF4-FFF2-40B4-BE49-F238E27FC236}">
                    <a16:creationId xmlns:a16="http://schemas.microsoft.com/office/drawing/2014/main" id="{0837A820-D37C-2940-8F62-E7452A3817BB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482876" y="3570315"/>
                <a:ext cx="732600" cy="991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0347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6">
                <a:extLst>
                  <a:ext uri="{FF2B5EF4-FFF2-40B4-BE49-F238E27FC236}">
                    <a16:creationId xmlns:a16="http://schemas.microsoft.com/office/drawing/2014/main" id="{AE57A1CF-24A2-8446-9069-9C2521181E06}"/>
                  </a:ext>
                </a:extLst>
              </p14:cNvPr>
              <p14:cNvContentPartPr/>
              <p14:nvPr/>
            </p14:nvContentPartPr>
            <p14:xfrm>
              <a:off x="2161596" y="597435"/>
              <a:ext cx="6828840" cy="4037040"/>
            </p14:xfrm>
          </p:contentPart>
        </mc:Choice>
        <mc:Fallback xmlns="">
          <p:pic>
            <p:nvPicPr>
              <p:cNvPr id="6" name="Ink 6">
                <a:extLst>
                  <a:ext uri="{FF2B5EF4-FFF2-40B4-BE49-F238E27FC236}">
                    <a16:creationId xmlns:a16="http://schemas.microsoft.com/office/drawing/2014/main" id="{AE57A1CF-24A2-8446-9069-9C2521181E0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45396" y="581594"/>
                <a:ext cx="6861240" cy="40694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9" name="Ink 69">
                <a:extLst>
                  <a:ext uri="{FF2B5EF4-FFF2-40B4-BE49-F238E27FC236}">
                    <a16:creationId xmlns:a16="http://schemas.microsoft.com/office/drawing/2014/main" id="{D8381E5D-13D2-B145-8E98-4F1C14887C78}"/>
                  </a:ext>
                </a:extLst>
              </p14:cNvPr>
              <p14:cNvContentPartPr/>
              <p14:nvPr/>
            </p14:nvContentPartPr>
            <p14:xfrm>
              <a:off x="1445196" y="642075"/>
              <a:ext cx="489600" cy="627120"/>
            </p14:xfrm>
          </p:contentPart>
        </mc:Choice>
        <mc:Fallback xmlns="">
          <p:pic>
            <p:nvPicPr>
              <p:cNvPr id="69" name="Ink 69">
                <a:extLst>
                  <a:ext uri="{FF2B5EF4-FFF2-40B4-BE49-F238E27FC236}">
                    <a16:creationId xmlns:a16="http://schemas.microsoft.com/office/drawing/2014/main" id="{D8381E5D-13D2-B145-8E98-4F1C14887C7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29356" y="625866"/>
                <a:ext cx="522000" cy="6595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7" name="Ink 77">
                <a:extLst>
                  <a:ext uri="{FF2B5EF4-FFF2-40B4-BE49-F238E27FC236}">
                    <a16:creationId xmlns:a16="http://schemas.microsoft.com/office/drawing/2014/main" id="{4E3606EE-12B2-544B-AFB2-4026DC1FB225}"/>
                  </a:ext>
                </a:extLst>
              </p14:cNvPr>
              <p14:cNvContentPartPr/>
              <p14:nvPr/>
            </p14:nvContentPartPr>
            <p14:xfrm>
              <a:off x="1036956" y="3068835"/>
              <a:ext cx="1015560" cy="526320"/>
            </p14:xfrm>
          </p:contentPart>
        </mc:Choice>
        <mc:Fallback xmlns="">
          <p:pic>
            <p:nvPicPr>
              <p:cNvPr id="77" name="Ink 77">
                <a:extLst>
                  <a:ext uri="{FF2B5EF4-FFF2-40B4-BE49-F238E27FC236}">
                    <a16:creationId xmlns:a16="http://schemas.microsoft.com/office/drawing/2014/main" id="{4E3606EE-12B2-544B-AFB2-4026DC1FB22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20756" y="3052635"/>
                <a:ext cx="1047960" cy="55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9" name="Ink 79">
                <a:extLst>
                  <a:ext uri="{FF2B5EF4-FFF2-40B4-BE49-F238E27FC236}">
                    <a16:creationId xmlns:a16="http://schemas.microsoft.com/office/drawing/2014/main" id="{850D17A7-113F-9D40-B517-AD40B4E2F378}"/>
                  </a:ext>
                </a:extLst>
              </p14:cNvPr>
              <p14:cNvContentPartPr/>
              <p14:nvPr/>
            </p14:nvContentPartPr>
            <p14:xfrm>
              <a:off x="968196" y="3372315"/>
              <a:ext cx="916200" cy="105480"/>
            </p14:xfrm>
          </p:contentPart>
        </mc:Choice>
        <mc:Fallback xmlns="">
          <p:pic>
            <p:nvPicPr>
              <p:cNvPr id="79" name="Ink 79">
                <a:extLst>
                  <a:ext uri="{FF2B5EF4-FFF2-40B4-BE49-F238E27FC236}">
                    <a16:creationId xmlns:a16="http://schemas.microsoft.com/office/drawing/2014/main" id="{850D17A7-113F-9D40-B517-AD40B4E2F37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51996" y="3356115"/>
                <a:ext cx="948600" cy="137880"/>
              </a:xfrm>
              <a:prstGeom prst="rect">
                <a:avLst/>
              </a:prstGeom>
            </p:spPr>
          </p:pic>
        </mc:Fallback>
      </mc:AlternateContent>
      <p:sp>
        <p:nvSpPr>
          <p:cNvPr id="164" name="TextBox 163">
            <a:extLst>
              <a:ext uri="{FF2B5EF4-FFF2-40B4-BE49-F238E27FC236}">
                <a16:creationId xmlns:a16="http://schemas.microsoft.com/office/drawing/2014/main" id="{21DB1C32-E838-2D48-AB02-CAA74FDF47BA}"/>
              </a:ext>
            </a:extLst>
          </p:cNvPr>
          <p:cNvSpPr txBox="1"/>
          <p:nvPr/>
        </p:nvSpPr>
        <p:spPr>
          <a:xfrm>
            <a:off x="1752845" y="5094439"/>
            <a:ext cx="6139876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Only a finite number of CFT’s don’t belong to the Swampland!</a:t>
            </a:r>
          </a:p>
          <a:p>
            <a:pPr algn="l"/>
            <a:r>
              <a:rPr lang="en-US" sz="2800" dirty="0">
                <a:solidFill>
                  <a:srgbClr val="00B050"/>
                </a:solidFill>
              </a:rPr>
              <a:t>Example:  N=4 YM with rank(G)&gt;22 in Swampland!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0070C0"/>
                </a:solidFill>
              </a:rPr>
              <a:t>Only partial Sequestering possible</a:t>
            </a:r>
          </a:p>
        </p:txBody>
      </p:sp>
    </p:spTree>
    <p:extLst>
      <p:ext uri="{BB962C8B-B14F-4D97-AF65-F5344CB8AC3E}">
        <p14:creationId xmlns:p14="http://schemas.microsoft.com/office/powerpoint/2010/main" val="7014164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9C28E0-E1AA-164A-8E7E-9D7F607D926B}"/>
              </a:ext>
            </a:extLst>
          </p:cNvPr>
          <p:cNvSpPr txBox="1"/>
          <p:nvPr/>
        </p:nvSpPr>
        <p:spPr>
          <a:xfrm>
            <a:off x="395816" y="654776"/>
            <a:ext cx="863995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sz="3200" dirty="0">
              <a:solidFill>
                <a:srgbClr val="00B05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endParaRPr lang="en-US" sz="3200" dirty="0">
              <a:solidFill>
                <a:srgbClr val="FF0000"/>
              </a:solidFill>
            </a:endParaRPr>
          </a:p>
          <a:p>
            <a:pPr algn="l"/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>
                <a:solidFill>
                  <a:srgbClr val="0070C0"/>
                </a:solidFill>
              </a:rPr>
              <a:t>Only partial Sequestering possible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5">
                <a:extLst>
                  <a:ext uri="{FF2B5EF4-FFF2-40B4-BE49-F238E27FC236}">
                    <a16:creationId xmlns:a16="http://schemas.microsoft.com/office/drawing/2014/main" id="{514EF7C8-096A-0143-9104-A28B8C817AA0}"/>
                  </a:ext>
                </a:extLst>
              </p14:cNvPr>
              <p14:cNvContentPartPr/>
              <p14:nvPr/>
            </p14:nvContentPartPr>
            <p14:xfrm>
              <a:off x="1963236" y="1535955"/>
              <a:ext cx="5505120" cy="3555720"/>
            </p14:xfrm>
          </p:contentPart>
        </mc:Choice>
        <mc:Fallback xmlns="">
          <p:pic>
            <p:nvPicPr>
              <p:cNvPr id="5" name="Ink 5">
                <a:extLst>
                  <a:ext uri="{FF2B5EF4-FFF2-40B4-BE49-F238E27FC236}">
                    <a16:creationId xmlns:a16="http://schemas.microsoft.com/office/drawing/2014/main" id="{514EF7C8-096A-0143-9104-A28B8C817AA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938756" y="1511475"/>
                <a:ext cx="5553720" cy="360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1" name="Ink 21">
                <a:extLst>
                  <a:ext uri="{FF2B5EF4-FFF2-40B4-BE49-F238E27FC236}">
                    <a16:creationId xmlns:a16="http://schemas.microsoft.com/office/drawing/2014/main" id="{6FFD41ED-9FE5-4C43-BE40-93316DDD37F8}"/>
                  </a:ext>
                </a:extLst>
              </p14:cNvPr>
              <p14:cNvContentPartPr/>
              <p14:nvPr/>
            </p14:nvContentPartPr>
            <p14:xfrm>
              <a:off x="5696076" y="3092955"/>
              <a:ext cx="1181520" cy="922680"/>
            </p14:xfrm>
          </p:contentPart>
        </mc:Choice>
        <mc:Fallback xmlns="">
          <p:pic>
            <p:nvPicPr>
              <p:cNvPr id="21" name="Ink 21">
                <a:extLst>
                  <a:ext uri="{FF2B5EF4-FFF2-40B4-BE49-F238E27FC236}">
                    <a16:creationId xmlns:a16="http://schemas.microsoft.com/office/drawing/2014/main" id="{6FFD41ED-9FE5-4C43-BE40-93316DDD37F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671956" y="3068835"/>
                <a:ext cx="1230120" cy="971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8" name="Ink 28">
                <a:extLst>
                  <a:ext uri="{FF2B5EF4-FFF2-40B4-BE49-F238E27FC236}">
                    <a16:creationId xmlns:a16="http://schemas.microsoft.com/office/drawing/2014/main" id="{D7959F6E-123F-EC46-B509-2C534F57218A}"/>
                  </a:ext>
                </a:extLst>
              </p14:cNvPr>
              <p14:cNvContentPartPr/>
              <p14:nvPr/>
            </p14:nvContentPartPr>
            <p14:xfrm>
              <a:off x="3455436" y="-148485"/>
              <a:ext cx="16560" cy="22320"/>
            </p14:xfrm>
          </p:contentPart>
        </mc:Choice>
        <mc:Fallback xmlns="">
          <p:pic>
            <p:nvPicPr>
              <p:cNvPr id="28" name="Ink 28">
                <a:extLst>
                  <a:ext uri="{FF2B5EF4-FFF2-40B4-BE49-F238E27FC236}">
                    <a16:creationId xmlns:a16="http://schemas.microsoft.com/office/drawing/2014/main" id="{D7959F6E-123F-EC46-B509-2C534F57218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31316" y="-172605"/>
                <a:ext cx="65160" cy="7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9" name="Ink 39">
                <a:extLst>
                  <a:ext uri="{FF2B5EF4-FFF2-40B4-BE49-F238E27FC236}">
                    <a16:creationId xmlns:a16="http://schemas.microsoft.com/office/drawing/2014/main" id="{948606CF-A36C-724F-AC33-FEE6C9F84D53}"/>
                  </a:ext>
                </a:extLst>
              </p14:cNvPr>
              <p14:cNvContentPartPr/>
              <p14:nvPr/>
            </p14:nvContentPartPr>
            <p14:xfrm>
              <a:off x="2780076" y="2629275"/>
              <a:ext cx="922320" cy="1584720"/>
            </p14:xfrm>
          </p:contentPart>
        </mc:Choice>
        <mc:Fallback xmlns="">
          <p:pic>
            <p:nvPicPr>
              <p:cNvPr id="39" name="Ink 39">
                <a:extLst>
                  <a:ext uri="{FF2B5EF4-FFF2-40B4-BE49-F238E27FC236}">
                    <a16:creationId xmlns:a16="http://schemas.microsoft.com/office/drawing/2014/main" id="{948606CF-A36C-724F-AC33-FEE6C9F84D53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755606" y="2604795"/>
                <a:ext cx="970901" cy="163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1" name="Ink 81">
                <a:extLst>
                  <a:ext uri="{FF2B5EF4-FFF2-40B4-BE49-F238E27FC236}">
                    <a16:creationId xmlns:a16="http://schemas.microsoft.com/office/drawing/2014/main" id="{0E847037-732D-294F-B859-547E8305475A}"/>
                  </a:ext>
                </a:extLst>
              </p14:cNvPr>
              <p14:cNvContentPartPr/>
              <p14:nvPr/>
            </p14:nvContentPartPr>
            <p14:xfrm>
              <a:off x="7403556" y="4602435"/>
              <a:ext cx="1662120" cy="934560"/>
            </p14:xfrm>
          </p:contentPart>
        </mc:Choice>
        <mc:Fallback xmlns="">
          <p:pic>
            <p:nvPicPr>
              <p:cNvPr id="81" name="Ink 81">
                <a:extLst>
                  <a:ext uri="{FF2B5EF4-FFF2-40B4-BE49-F238E27FC236}">
                    <a16:creationId xmlns:a16="http://schemas.microsoft.com/office/drawing/2014/main" id="{0E847037-732D-294F-B859-547E8305475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379081" y="4577955"/>
                <a:ext cx="1710709" cy="98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2" name="Ink 92">
                <a:extLst>
                  <a:ext uri="{FF2B5EF4-FFF2-40B4-BE49-F238E27FC236}">
                    <a16:creationId xmlns:a16="http://schemas.microsoft.com/office/drawing/2014/main" id="{D3FB1004-2D3F-C748-A3E2-E854E4F6FA83}"/>
                  </a:ext>
                </a:extLst>
              </p14:cNvPr>
              <p14:cNvContentPartPr/>
              <p14:nvPr/>
            </p14:nvContentPartPr>
            <p14:xfrm>
              <a:off x="5417076" y="2515515"/>
              <a:ext cx="320040" cy="647640"/>
            </p14:xfrm>
          </p:contentPart>
        </mc:Choice>
        <mc:Fallback xmlns="">
          <p:pic>
            <p:nvPicPr>
              <p:cNvPr id="92" name="Ink 92">
                <a:extLst>
                  <a:ext uri="{FF2B5EF4-FFF2-40B4-BE49-F238E27FC236}">
                    <a16:creationId xmlns:a16="http://schemas.microsoft.com/office/drawing/2014/main" id="{D3FB1004-2D3F-C748-A3E2-E854E4F6FA8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392956" y="2491395"/>
                <a:ext cx="368640" cy="69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18" name="Ink 118">
                <a:extLst>
                  <a:ext uri="{FF2B5EF4-FFF2-40B4-BE49-F238E27FC236}">
                    <a16:creationId xmlns:a16="http://schemas.microsoft.com/office/drawing/2014/main" id="{90E31153-168A-6546-8AF7-49A8397C121E}"/>
                  </a:ext>
                </a:extLst>
              </p14:cNvPr>
              <p14:cNvContentPartPr/>
              <p14:nvPr/>
            </p14:nvContentPartPr>
            <p14:xfrm>
              <a:off x="3484236" y="6011475"/>
              <a:ext cx="4335840" cy="820080"/>
            </p14:xfrm>
          </p:contentPart>
        </mc:Choice>
        <mc:Fallback xmlns="">
          <p:pic>
            <p:nvPicPr>
              <p:cNvPr id="118" name="Ink 118">
                <a:extLst>
                  <a:ext uri="{FF2B5EF4-FFF2-40B4-BE49-F238E27FC236}">
                    <a16:creationId xmlns:a16="http://schemas.microsoft.com/office/drawing/2014/main" id="{90E31153-168A-6546-8AF7-49A8397C121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460116" y="5986995"/>
                <a:ext cx="4384440" cy="86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25" name="Ink 125">
                <a:extLst>
                  <a:ext uri="{FF2B5EF4-FFF2-40B4-BE49-F238E27FC236}">
                    <a16:creationId xmlns:a16="http://schemas.microsoft.com/office/drawing/2014/main" id="{682849C4-269A-5543-A448-CC3F134A9104}"/>
                  </a:ext>
                </a:extLst>
              </p14:cNvPr>
              <p14:cNvContentPartPr/>
              <p14:nvPr/>
            </p14:nvContentPartPr>
            <p14:xfrm>
              <a:off x="7880196" y="5557515"/>
              <a:ext cx="263160" cy="194040"/>
            </p14:xfrm>
          </p:contentPart>
        </mc:Choice>
        <mc:Fallback xmlns="">
          <p:pic>
            <p:nvPicPr>
              <p:cNvPr id="125" name="Ink 125">
                <a:extLst>
                  <a:ext uri="{FF2B5EF4-FFF2-40B4-BE49-F238E27FC236}">
                    <a16:creationId xmlns:a16="http://schemas.microsoft.com/office/drawing/2014/main" id="{682849C4-269A-5543-A448-CC3F134A91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856076" y="5533395"/>
                <a:ext cx="311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27" name="Ink 127">
                <a:extLst>
                  <a:ext uri="{FF2B5EF4-FFF2-40B4-BE49-F238E27FC236}">
                    <a16:creationId xmlns:a16="http://schemas.microsoft.com/office/drawing/2014/main" id="{9517CE23-DB96-AE44-AF8A-6450E687E037}"/>
                  </a:ext>
                </a:extLst>
              </p14:cNvPr>
              <p14:cNvContentPartPr/>
              <p14:nvPr/>
            </p14:nvContentPartPr>
            <p14:xfrm>
              <a:off x="7568796" y="5613675"/>
              <a:ext cx="469440" cy="694080"/>
            </p14:xfrm>
          </p:contentPart>
        </mc:Choice>
        <mc:Fallback xmlns="">
          <p:pic>
            <p:nvPicPr>
              <p:cNvPr id="127" name="Ink 127">
                <a:extLst>
                  <a:ext uri="{FF2B5EF4-FFF2-40B4-BE49-F238E27FC236}">
                    <a16:creationId xmlns:a16="http://schemas.microsoft.com/office/drawing/2014/main" id="{9517CE23-DB96-AE44-AF8A-6450E687E037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544676" y="5589555"/>
                <a:ext cx="518040" cy="742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92246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34BE50-A939-B147-B1F6-2FA0403CBC58}"/>
              </a:ext>
            </a:extLst>
          </p:cNvPr>
          <p:cNvSpPr txBox="1"/>
          <p:nvPr/>
        </p:nvSpPr>
        <p:spPr>
          <a:xfrm>
            <a:off x="250765" y="420638"/>
            <a:ext cx="845318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>
                <a:solidFill>
                  <a:srgbClr val="0070C0"/>
                </a:solidFill>
              </a:rPr>
              <a:t>           Fading Dark Sector and the Swampland </a:t>
            </a:r>
          </a:p>
          <a:p>
            <a:pPr algn="l"/>
            <a:endParaRPr lang="en-US" sz="3200" dirty="0">
              <a:solidFill>
                <a:srgbClr val="0070C0"/>
              </a:solidFill>
            </a:endParaRPr>
          </a:p>
          <a:p>
            <a:pPr algn="l"/>
            <a:r>
              <a:rPr lang="en-US" sz="3200" dirty="0">
                <a:solidFill>
                  <a:srgbClr val="00B050"/>
                </a:solidFill>
              </a:rPr>
              <a:t>dS Swampland conjecture forbids quasi-dS.</a:t>
            </a:r>
          </a:p>
          <a:p>
            <a:pPr algn="l"/>
            <a:r>
              <a:rPr lang="en-US" sz="3200" dirty="0">
                <a:solidFill>
                  <a:srgbClr val="00B050"/>
                </a:solidFill>
              </a:rPr>
              <a:t>If so, current cosmology must be governed by a quintessence field.  But it seems variation of the quintessence field has been already order 1 in Planck units.  So we should expect a tower of light states;</a:t>
            </a:r>
          </a:p>
          <a:p>
            <a:pPr algn="l"/>
            <a:endParaRPr lang="en-US" sz="3200" dirty="0">
              <a:solidFill>
                <a:srgbClr val="00B050"/>
              </a:solidFill>
            </a:endParaRPr>
          </a:p>
          <a:p>
            <a:pPr algn="l"/>
            <a:r>
              <a:rPr lang="en-US" sz="3200" dirty="0">
                <a:solidFill>
                  <a:srgbClr val="00B050"/>
                </a:solidFill>
              </a:rPr>
              <a:t>  </a:t>
            </a:r>
            <a:r>
              <a:rPr lang="en-US" sz="3200" dirty="0">
                <a:solidFill>
                  <a:srgbClr val="FF0000"/>
                </a:solidFill>
              </a:rPr>
              <a:t>The Dark Sector must be getting light!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159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9" name="Ink 139">
                <a:extLst>
                  <a:ext uri="{FF2B5EF4-FFF2-40B4-BE49-F238E27FC236}">
                    <a16:creationId xmlns:a16="http://schemas.microsoft.com/office/drawing/2014/main" id="{BF954D49-DB02-8542-BAD1-C0F244F568B4}"/>
                  </a:ext>
                </a:extLst>
              </p14:cNvPr>
              <p14:cNvContentPartPr/>
              <p14:nvPr/>
            </p14:nvContentPartPr>
            <p14:xfrm>
              <a:off x="7322196" y="3372315"/>
              <a:ext cx="1047960" cy="489600"/>
            </p14:xfrm>
          </p:contentPart>
        </mc:Choice>
        <mc:Fallback xmlns="">
          <p:pic>
            <p:nvPicPr>
              <p:cNvPr id="139" name="Ink 139">
                <a:extLst>
                  <a:ext uri="{FF2B5EF4-FFF2-40B4-BE49-F238E27FC236}">
                    <a16:creationId xmlns:a16="http://schemas.microsoft.com/office/drawing/2014/main" id="{BF954D49-DB02-8542-BAD1-C0F244F568B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303116" y="3353235"/>
                <a:ext cx="1085760" cy="52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6" name="Ink 6">
                <a:extLst>
                  <a:ext uri="{FF2B5EF4-FFF2-40B4-BE49-F238E27FC236}">
                    <a16:creationId xmlns:a16="http://schemas.microsoft.com/office/drawing/2014/main" id="{24300464-3760-E84C-BB26-D72473BF3526}"/>
                  </a:ext>
                </a:extLst>
              </p14:cNvPr>
              <p14:cNvContentPartPr/>
              <p14:nvPr/>
            </p14:nvContentPartPr>
            <p14:xfrm>
              <a:off x="6476916" y="2866515"/>
              <a:ext cx="704160" cy="1007640"/>
            </p14:xfrm>
          </p:contentPart>
        </mc:Choice>
        <mc:Fallback xmlns="">
          <p:pic>
            <p:nvPicPr>
              <p:cNvPr id="6" name="Ink 6">
                <a:extLst>
                  <a:ext uri="{FF2B5EF4-FFF2-40B4-BE49-F238E27FC236}">
                    <a16:creationId xmlns:a16="http://schemas.microsoft.com/office/drawing/2014/main" id="{24300464-3760-E84C-BB26-D72473BF352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444516" y="2834115"/>
                <a:ext cx="768960" cy="107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9" name="Ink 9">
                <a:extLst>
                  <a:ext uri="{FF2B5EF4-FFF2-40B4-BE49-F238E27FC236}">
                    <a16:creationId xmlns:a16="http://schemas.microsoft.com/office/drawing/2014/main" id="{81D30B90-A221-3D49-8BEA-33977DD076D5}"/>
                  </a:ext>
                </a:extLst>
              </p14:cNvPr>
              <p14:cNvContentPartPr/>
              <p14:nvPr/>
            </p14:nvContentPartPr>
            <p14:xfrm>
              <a:off x="7309956" y="2728995"/>
              <a:ext cx="145800" cy="178200"/>
            </p14:xfrm>
          </p:contentPart>
        </mc:Choice>
        <mc:Fallback xmlns="">
          <p:pic>
            <p:nvPicPr>
              <p:cNvPr id="9" name="Ink 9">
                <a:extLst>
                  <a:ext uri="{FF2B5EF4-FFF2-40B4-BE49-F238E27FC236}">
                    <a16:creationId xmlns:a16="http://schemas.microsoft.com/office/drawing/2014/main" id="{81D30B90-A221-3D49-8BEA-33977DD076D5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7277556" y="2696595"/>
                <a:ext cx="210960" cy="2433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9E2154EA-CCAA-F741-9019-7809C425ED84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159810" y="0"/>
            <a:ext cx="4317106" cy="225687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8" name="Ink 9">
                <a:extLst>
                  <a:ext uri="{FF2B5EF4-FFF2-40B4-BE49-F238E27FC236}">
                    <a16:creationId xmlns:a16="http://schemas.microsoft.com/office/drawing/2014/main" id="{22C807AE-49CA-A046-B5E0-41AB0A10F00E}"/>
                  </a:ext>
                </a:extLst>
              </p14:cNvPr>
              <p14:cNvContentPartPr/>
              <p14:nvPr/>
            </p14:nvContentPartPr>
            <p14:xfrm>
              <a:off x="1295796" y="2539635"/>
              <a:ext cx="5727240" cy="4069440"/>
            </p14:xfrm>
          </p:contentPart>
        </mc:Choice>
        <mc:Fallback xmlns="">
          <p:pic>
            <p:nvPicPr>
              <p:cNvPr id="8" name="Ink 9">
                <a:extLst>
                  <a:ext uri="{FF2B5EF4-FFF2-40B4-BE49-F238E27FC236}">
                    <a16:creationId xmlns:a16="http://schemas.microsoft.com/office/drawing/2014/main" id="{22C807AE-49CA-A046-B5E0-41AB0A10F00E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276716" y="2520555"/>
                <a:ext cx="5765040" cy="412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5" name="Ink 6">
                <a:extLst>
                  <a:ext uri="{FF2B5EF4-FFF2-40B4-BE49-F238E27FC236}">
                    <a16:creationId xmlns:a16="http://schemas.microsoft.com/office/drawing/2014/main" id="{09F0DF67-8CD1-0E4E-8066-1ABD2F1926AE}"/>
                  </a:ext>
                </a:extLst>
              </p14:cNvPr>
              <p14:cNvContentPartPr/>
              <p14:nvPr/>
            </p14:nvContentPartPr>
            <p14:xfrm>
              <a:off x="4895436" y="1479435"/>
              <a:ext cx="182160" cy="898200"/>
            </p14:xfrm>
          </p:contentPart>
        </mc:Choice>
        <mc:Fallback xmlns="">
          <p:pic>
            <p:nvPicPr>
              <p:cNvPr id="5" name="Ink 6">
                <a:extLst>
                  <a:ext uri="{FF2B5EF4-FFF2-40B4-BE49-F238E27FC236}">
                    <a16:creationId xmlns:a16="http://schemas.microsoft.com/office/drawing/2014/main" id="{09F0DF67-8CD1-0E4E-8066-1ABD2F1926AE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4879268" y="1463235"/>
                <a:ext cx="214137" cy="930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9049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4315AA-F4AA-074D-8176-52C652411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64" y="177961"/>
            <a:ext cx="8888221" cy="635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919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3ECFE21-E3D2-B342-AB48-B9F484BD2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3272" y="1316182"/>
            <a:ext cx="9703089" cy="3781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9780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3ECFE21-E3D2-B342-AB48-B9F484BD2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3272" y="1316182"/>
            <a:ext cx="9703089" cy="378198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Ink 10">
                <a:extLst>
                  <a:ext uri="{FF2B5EF4-FFF2-40B4-BE49-F238E27FC236}">
                    <a16:creationId xmlns:a16="http://schemas.microsoft.com/office/drawing/2014/main" id="{6B58D8C8-195B-1944-903D-8E44E1D20CF9}"/>
                  </a:ext>
                </a:extLst>
              </p14:cNvPr>
              <p14:cNvContentPartPr/>
              <p14:nvPr/>
            </p14:nvContentPartPr>
            <p14:xfrm>
              <a:off x="4586556" y="4532955"/>
              <a:ext cx="675720" cy="376560"/>
            </p14:xfrm>
          </p:contentPart>
        </mc:Choice>
        <mc:Fallback xmlns="">
          <p:pic>
            <p:nvPicPr>
              <p:cNvPr id="9" name="Ink 10">
                <a:extLst>
                  <a:ext uri="{FF2B5EF4-FFF2-40B4-BE49-F238E27FC236}">
                    <a16:creationId xmlns:a16="http://schemas.microsoft.com/office/drawing/2014/main" id="{6B58D8C8-195B-1944-903D-8E44E1D20CF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62076" y="4508835"/>
                <a:ext cx="724320" cy="425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41547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965E24B2-F05F-DC48-ADA9-B5D02AD9CD16}"/>
              </a:ext>
            </a:extLst>
          </p:cNvPr>
          <p:cNvSpPr txBox="1"/>
          <p:nvPr/>
        </p:nvSpPr>
        <p:spPr>
          <a:xfrm>
            <a:off x="1164841" y="2709873"/>
            <a:ext cx="61639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00B0F0"/>
                </a:solidFill>
              </a:rPr>
              <a:t>Better fit than                    by</a:t>
            </a:r>
          </a:p>
          <a:p>
            <a:pPr algn="l"/>
            <a:endParaRPr lang="en-US" sz="2800" dirty="0">
              <a:solidFill>
                <a:srgbClr val="00B0F0"/>
              </a:solidFill>
            </a:endParaRPr>
          </a:p>
          <a:p>
            <a:pPr algn="l"/>
            <a:endParaRPr lang="en-US" sz="2800" dirty="0">
              <a:solidFill>
                <a:srgbClr val="00B0F0"/>
              </a:solidFill>
            </a:endParaRPr>
          </a:p>
          <a:p>
            <a:pPr algn="l"/>
            <a:endParaRPr lang="en-US" sz="2800" dirty="0">
              <a:solidFill>
                <a:srgbClr val="00B0F0"/>
              </a:solidFill>
            </a:endParaRPr>
          </a:p>
          <a:p>
            <a:pPr algn="l"/>
            <a:endParaRPr lang="en-US" sz="2800" dirty="0">
              <a:solidFill>
                <a:srgbClr val="00B0F0"/>
              </a:solidFill>
            </a:endParaRPr>
          </a:p>
          <a:p>
            <a:pPr algn="l"/>
            <a:r>
              <a:rPr lang="en-US" sz="2800" dirty="0">
                <a:solidFill>
                  <a:srgbClr val="00B0F0"/>
                </a:solidFill>
              </a:rPr>
              <a:t>Moreover as a by-product, our model automatically improves the H0 (and S8) tension.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6" name="Ink 46">
                <a:extLst>
                  <a:ext uri="{FF2B5EF4-FFF2-40B4-BE49-F238E27FC236}">
                    <a16:creationId xmlns:a16="http://schemas.microsoft.com/office/drawing/2014/main" id="{1CF76525-2F9E-5442-AA3B-BD8B2F4E6BD0}"/>
                  </a:ext>
                </a:extLst>
              </p14:cNvPr>
              <p14:cNvContentPartPr/>
              <p14:nvPr/>
            </p14:nvContentPartPr>
            <p14:xfrm>
              <a:off x="3326196" y="3279075"/>
              <a:ext cx="1335240" cy="48960"/>
            </p14:xfrm>
          </p:contentPart>
        </mc:Choice>
        <mc:Fallback xmlns="">
          <p:pic>
            <p:nvPicPr>
              <p:cNvPr id="46" name="Ink 46">
                <a:extLst>
                  <a:ext uri="{FF2B5EF4-FFF2-40B4-BE49-F238E27FC236}">
                    <a16:creationId xmlns:a16="http://schemas.microsoft.com/office/drawing/2014/main" id="{1CF76525-2F9E-5442-AA3B-BD8B2F4E6BD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12156" y="3265035"/>
                <a:ext cx="1363320" cy="7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3">
                <a:extLst>
                  <a:ext uri="{FF2B5EF4-FFF2-40B4-BE49-F238E27FC236}">
                    <a16:creationId xmlns:a16="http://schemas.microsoft.com/office/drawing/2014/main" id="{50A77221-DF0B-2E45-A2D9-37548E7BA06F}"/>
                  </a:ext>
                </a:extLst>
              </p14:cNvPr>
              <p14:cNvContentPartPr/>
              <p14:nvPr/>
            </p14:nvContentPartPr>
            <p14:xfrm>
              <a:off x="1716276" y="613635"/>
              <a:ext cx="5019480" cy="2593080"/>
            </p14:xfrm>
          </p:contentPart>
        </mc:Choice>
        <mc:Fallback xmlns="">
          <p:pic>
            <p:nvPicPr>
              <p:cNvPr id="3" name="Ink 3">
                <a:extLst>
                  <a:ext uri="{FF2B5EF4-FFF2-40B4-BE49-F238E27FC236}">
                    <a16:creationId xmlns:a16="http://schemas.microsoft.com/office/drawing/2014/main" id="{50A77221-DF0B-2E45-A2D9-37548E7BA06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701876" y="599235"/>
                <a:ext cx="5047560" cy="262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4">
                <a:extLst>
                  <a:ext uri="{FF2B5EF4-FFF2-40B4-BE49-F238E27FC236}">
                    <a16:creationId xmlns:a16="http://schemas.microsoft.com/office/drawing/2014/main" id="{3E524581-16AF-7346-97A5-032AE804FEBD}"/>
                  </a:ext>
                </a:extLst>
              </p14:cNvPr>
              <p14:cNvContentPartPr/>
              <p14:nvPr/>
            </p14:nvContentPartPr>
            <p14:xfrm>
              <a:off x="4414116" y="1685715"/>
              <a:ext cx="562680" cy="514080"/>
            </p14:xfrm>
          </p:contentPart>
        </mc:Choice>
        <mc:Fallback xmlns="">
          <p:pic>
            <p:nvPicPr>
              <p:cNvPr id="4" name="Ink 4">
                <a:extLst>
                  <a:ext uri="{FF2B5EF4-FFF2-40B4-BE49-F238E27FC236}">
                    <a16:creationId xmlns:a16="http://schemas.microsoft.com/office/drawing/2014/main" id="{3E524581-16AF-7346-97A5-032AE804FEB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00076" y="1671675"/>
                <a:ext cx="590760" cy="54216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A4CE12DD-7BB4-7442-9CF3-D52884AA465B}"/>
              </a:ext>
            </a:extLst>
          </p:cNvPr>
          <p:cNvSpPr txBox="1"/>
          <p:nvPr/>
        </p:nvSpPr>
        <p:spPr>
          <a:xfrm>
            <a:off x="1229554" y="3571647"/>
            <a:ext cx="73692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chemeClr val="bg1"/>
                </a:solidFill>
              </a:rPr>
              <a:t>Dark matter fading by 10% beginning around redshift z=15.</a:t>
            </a:r>
          </a:p>
        </p:txBody>
      </p:sp>
    </p:spTree>
    <p:extLst>
      <p:ext uri="{BB962C8B-B14F-4D97-AF65-F5344CB8AC3E}">
        <p14:creationId xmlns:p14="http://schemas.microsoft.com/office/powerpoint/2010/main" val="19205977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0D1F4EA-53AB-5046-BB06-71BE92EE7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650" y="977900"/>
            <a:ext cx="7378700" cy="490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528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A72EC7F-EF65-FA4F-B45A-05AE47B74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70" y="3385327"/>
            <a:ext cx="8422526" cy="28590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4F2E450-D9BF-CB47-B12A-0A42AF0C5A3E}"/>
              </a:ext>
            </a:extLst>
          </p:cNvPr>
          <p:cNvSpPr txBox="1"/>
          <p:nvPr/>
        </p:nvSpPr>
        <p:spPr>
          <a:xfrm>
            <a:off x="1181019" y="452994"/>
            <a:ext cx="73692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chemeClr val="bg1"/>
                </a:solidFill>
              </a:rPr>
              <a:t>Dark matter fading by 10% beginning around redshift z=15.</a:t>
            </a:r>
          </a:p>
        </p:txBody>
      </p:sp>
    </p:spTree>
    <p:extLst>
      <p:ext uri="{BB962C8B-B14F-4D97-AF65-F5344CB8AC3E}">
        <p14:creationId xmlns:p14="http://schemas.microsoft.com/office/powerpoint/2010/main" val="16359862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51EB36-892B-A544-B48A-8271D58A587C}"/>
              </a:ext>
            </a:extLst>
          </p:cNvPr>
          <p:cNvSpPr txBox="1"/>
          <p:nvPr/>
        </p:nvSpPr>
        <p:spPr>
          <a:xfrm>
            <a:off x="299299" y="331656"/>
            <a:ext cx="84939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>
                <a:solidFill>
                  <a:srgbClr val="FF0000"/>
                </a:solidFill>
              </a:rPr>
              <a:t>                                            Conclusions  </a:t>
            </a: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endParaRPr lang="en-US" sz="2800" dirty="0">
              <a:solidFill>
                <a:srgbClr val="FF0000"/>
              </a:solidFill>
            </a:endParaRPr>
          </a:p>
          <a:p>
            <a:pPr algn="l"/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0070C0"/>
                </a:solidFill>
              </a:rPr>
              <a:t>Swampland ideas seem to have interesting phenomenological implications for particles physics as well as cosmology.</a:t>
            </a:r>
          </a:p>
          <a:p>
            <a:pPr algn="l"/>
            <a:endParaRPr lang="en-US" sz="2800" dirty="0">
              <a:solidFill>
                <a:srgbClr val="0070C0"/>
              </a:solidFill>
            </a:endParaRPr>
          </a:p>
          <a:p>
            <a:pPr algn="l"/>
            <a:r>
              <a:rPr lang="en-US" sz="2800" dirty="0">
                <a:solidFill>
                  <a:srgbClr val="0070C0"/>
                </a:solidFill>
              </a:rPr>
              <a:t>It would be important to more deeply understand these conditions from first principles.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9893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Depth_16x9</Template>
  <TotalTime>5960</TotalTime>
  <Words>1282</Words>
  <Application>Microsoft Office PowerPoint</Application>
  <PresentationFormat>On-screen Show (4:3)</PresentationFormat>
  <Paragraphs>167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Cumrun Vafa</dc:creator>
  <cp:lastModifiedBy>Microsoft Office User</cp:lastModifiedBy>
  <cp:revision>301</cp:revision>
  <dcterms:created xsi:type="dcterms:W3CDTF">2017-03-16T23:45:26Z</dcterms:created>
  <dcterms:modified xsi:type="dcterms:W3CDTF">2019-07-02T09:27:32Z</dcterms:modified>
</cp:coreProperties>
</file>